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4" r:id="rId5"/>
    <p:sldMasterId id="2147483917" r:id="rId6"/>
    <p:sldMasterId id="2147483919" r:id="rId7"/>
    <p:sldMasterId id="2147483928" r:id="rId8"/>
    <p:sldMasterId id="2147483934" r:id="rId9"/>
    <p:sldMasterId id="2147483970" r:id="rId10"/>
    <p:sldMasterId id="2147483977" r:id="rId11"/>
  </p:sldMasterIdLst>
  <p:notesMasterIdLst>
    <p:notesMasterId r:id="rId59"/>
  </p:notesMasterIdLst>
  <p:sldIdLst>
    <p:sldId id="4657" r:id="rId12"/>
    <p:sldId id="263" r:id="rId13"/>
    <p:sldId id="266" r:id="rId14"/>
    <p:sldId id="267" r:id="rId15"/>
    <p:sldId id="268" r:id="rId16"/>
    <p:sldId id="1015" r:id="rId17"/>
    <p:sldId id="278" r:id="rId18"/>
    <p:sldId id="279" r:id="rId19"/>
    <p:sldId id="4700" r:id="rId20"/>
    <p:sldId id="4715" r:id="rId21"/>
    <p:sldId id="4969" r:id="rId22"/>
    <p:sldId id="4958" r:id="rId23"/>
    <p:sldId id="4865" r:id="rId24"/>
    <p:sldId id="4970" r:id="rId25"/>
    <p:sldId id="4927" r:id="rId26"/>
    <p:sldId id="4933" r:id="rId27"/>
    <p:sldId id="4971" r:id="rId28"/>
    <p:sldId id="4888" r:id="rId29"/>
    <p:sldId id="4977" r:id="rId30"/>
    <p:sldId id="4991" r:id="rId31"/>
    <p:sldId id="4889" r:id="rId32"/>
    <p:sldId id="4957" r:id="rId33"/>
    <p:sldId id="4992" r:id="rId34"/>
    <p:sldId id="4950" r:id="rId35"/>
    <p:sldId id="4953" r:id="rId36"/>
    <p:sldId id="4968" r:id="rId37"/>
    <p:sldId id="4993" r:id="rId38"/>
    <p:sldId id="4898" r:id="rId39"/>
    <p:sldId id="4899" r:id="rId40"/>
    <p:sldId id="4900" r:id="rId41"/>
    <p:sldId id="4978" r:id="rId42"/>
    <p:sldId id="4979" r:id="rId43"/>
    <p:sldId id="4990" r:id="rId44"/>
    <p:sldId id="4965" r:id="rId45"/>
    <p:sldId id="4966" r:id="rId46"/>
    <p:sldId id="4967" r:id="rId47"/>
    <p:sldId id="4959" r:id="rId48"/>
    <p:sldId id="4994" r:id="rId49"/>
    <p:sldId id="4961" r:id="rId50"/>
    <p:sldId id="4995" r:id="rId51"/>
    <p:sldId id="4944" r:id="rId52"/>
    <p:sldId id="4982" r:id="rId53"/>
    <p:sldId id="4996" r:id="rId54"/>
    <p:sldId id="4951" r:id="rId55"/>
    <p:sldId id="4922" r:id="rId56"/>
    <p:sldId id="4934" r:id="rId57"/>
    <p:sldId id="257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736423B-D371-F1D1-3B57-B246A25B5153}" name="Leonard Silbermann" initials="LS" userId="S::leonard.silbermann@atempo.com::eeeab80a-e004-4f8b-ac0b-94afcd7f00f6" providerId="AD"/>
  <p188:author id="{FE9F87B4-3840-D522-CE1B-87C631E464E7}" name="Geoffrey Bitard" initials="GB" userId="S::geoffrey.bitard@atempo.com::5df8ce07-c24c-4345-8cae-34a5439ec7f3" providerId="AD"/>
  <p188:author id="{59C03CFB-BC67-5886-6F9B-F1D14A770BF0}" name="Louis-Frederic Laszlo" initials="LFL" userId="S::louis.laszlo@atempo.com::a6d7f4c0-d013-45e6-a658-b9665fbde39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naud Bonnevie" initials="RB" lastIdx="3" clrIdx="0">
    <p:extLst>
      <p:ext uri="{19B8F6BF-5375-455C-9EA6-DF929625EA0E}">
        <p15:presenceInfo xmlns:p15="http://schemas.microsoft.com/office/powerpoint/2012/main" userId="S::renaud.bonnevie@atempo.com::96c11bc3-adbd-4543-aa50-9ddbab1cac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A6A6A6"/>
    <a:srgbClr val="CACACA"/>
    <a:srgbClr val="2F4C7E"/>
    <a:srgbClr val="326C99"/>
    <a:srgbClr val="137ABF"/>
    <a:srgbClr val="0A4C88"/>
    <a:srgbClr val="0C416B"/>
    <a:srgbClr val="2B9ADB"/>
    <a:srgbClr val="2E5B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6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commentAuthors" Target="commentAuthors.xml"/><Relationship Id="rId65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0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A79E8-70C0-49B8-B022-459D30587EA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A160155-1D42-4EB0-B192-519FBA7069AD}">
      <dgm:prSet phldrT="[Texte]" custT="1"/>
      <dgm:spPr>
        <a:solidFill>
          <a:srgbClr val="0B7A62"/>
        </a:solidFill>
      </dgm:spPr>
      <dgm:t>
        <a:bodyPr/>
        <a:lstStyle/>
        <a:p>
          <a:r>
            <a:rPr lang="ko-KR" altLang="en-US" sz="14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보호</a:t>
          </a:r>
          <a:endParaRPr lang="fr-FR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694CC874-09CA-47C0-8E24-047CB038DB84}" type="parTrans" cxnId="{9153AF0C-3CA1-40A5-A040-A7DB6FD3A41A}">
      <dgm:prSet/>
      <dgm:spPr/>
      <dgm:t>
        <a:bodyPr/>
        <a:lstStyle/>
        <a:p>
          <a:endParaRPr lang="fr-FR"/>
        </a:p>
      </dgm:t>
    </dgm:pt>
    <dgm:pt modelId="{2F3650E3-EFF7-4BC3-8CB4-02622D287F67}" type="sibTrans" cxnId="{9153AF0C-3CA1-40A5-A040-A7DB6FD3A41A}">
      <dgm:prSet/>
      <dgm:spPr/>
      <dgm:t>
        <a:bodyPr/>
        <a:lstStyle/>
        <a:p>
          <a:endParaRPr lang="fr-FR"/>
        </a:p>
      </dgm:t>
    </dgm:pt>
    <dgm:pt modelId="{A4EF6904-BACC-4025-94E6-B43D5F4A875C}">
      <dgm:prSet phldrT="[Texte]" custT="1"/>
      <dgm:spPr>
        <a:solidFill>
          <a:srgbClr val="0B7A62"/>
        </a:solidFill>
      </dgm:spPr>
      <dgm:t>
        <a:bodyPr/>
        <a:lstStyle/>
        <a:p>
          <a:r>
            <a:rPr lang="ko-KR" altLang="en-US" sz="1400" dirty="0"/>
            <a:t>복원</a:t>
          </a:r>
          <a:endParaRPr lang="fr-FR" sz="1400" dirty="0"/>
        </a:p>
      </dgm:t>
    </dgm:pt>
    <dgm:pt modelId="{7ED8CA32-3150-45B8-B4C8-2DF797AABE8F}" type="parTrans" cxnId="{1F3058FE-624C-4147-AB20-C6283F9D3BEE}">
      <dgm:prSet/>
      <dgm:spPr/>
      <dgm:t>
        <a:bodyPr/>
        <a:lstStyle/>
        <a:p>
          <a:endParaRPr lang="fr-FR"/>
        </a:p>
      </dgm:t>
    </dgm:pt>
    <dgm:pt modelId="{D2B79B0C-A1AD-4D79-960D-67839116ACF8}" type="sibTrans" cxnId="{1F3058FE-624C-4147-AB20-C6283F9D3BEE}">
      <dgm:prSet/>
      <dgm:spPr/>
      <dgm:t>
        <a:bodyPr/>
        <a:lstStyle/>
        <a:p>
          <a:endParaRPr lang="fr-FR"/>
        </a:p>
      </dgm:t>
    </dgm:pt>
    <dgm:pt modelId="{CB59F924-9BF0-4B73-B06D-D5AD4DEEB238}">
      <dgm:prSet phldrT="[Texte]" custT="1"/>
      <dgm:spPr>
        <a:solidFill>
          <a:srgbClr val="0B7A62"/>
        </a:solidFill>
      </dgm:spPr>
      <dgm:t>
        <a:bodyPr/>
        <a:lstStyle/>
        <a:p>
          <a:r>
            <a:rPr lang="ko-KR" altLang="en-US" sz="1400" dirty="0"/>
            <a:t>관리 서비스</a:t>
          </a:r>
          <a:endParaRPr lang="fr-FR" sz="1400" dirty="0"/>
        </a:p>
      </dgm:t>
    </dgm:pt>
    <dgm:pt modelId="{A9E70330-E668-4C0D-89A5-63B25D8BF143}" type="parTrans" cxnId="{2C83F14A-921A-4771-BDEF-1B4A8C420E8E}">
      <dgm:prSet/>
      <dgm:spPr/>
      <dgm:t>
        <a:bodyPr/>
        <a:lstStyle/>
        <a:p>
          <a:endParaRPr lang="fr-FR"/>
        </a:p>
      </dgm:t>
    </dgm:pt>
    <dgm:pt modelId="{7307483C-988B-455D-A631-7F069AAD4AE1}" type="sibTrans" cxnId="{2C83F14A-921A-4771-BDEF-1B4A8C420E8E}">
      <dgm:prSet/>
      <dgm:spPr/>
      <dgm:t>
        <a:bodyPr/>
        <a:lstStyle/>
        <a:p>
          <a:endParaRPr lang="fr-FR"/>
        </a:p>
      </dgm:t>
    </dgm:pt>
    <dgm:pt modelId="{6C83C30C-539C-49E1-A6FC-4ACF5C90323B}">
      <dgm:prSet phldrT="[Texte]" custT="1"/>
      <dgm:spPr>
        <a:solidFill>
          <a:srgbClr val="0B7A62"/>
        </a:solidFill>
      </dgm:spPr>
      <dgm:t>
        <a:bodyPr/>
        <a:lstStyle/>
        <a:p>
          <a:r>
            <a:rPr lang="ko-KR" altLang="en-US" sz="1400" dirty="0"/>
            <a:t>백업</a:t>
          </a:r>
          <a:endParaRPr lang="fr-FR" sz="1400" dirty="0"/>
        </a:p>
      </dgm:t>
    </dgm:pt>
    <dgm:pt modelId="{960262FE-7CA3-457B-8FAE-504D16508AF0}" type="parTrans" cxnId="{95D66201-BB31-4DF0-9A52-E53BA3670FC1}">
      <dgm:prSet/>
      <dgm:spPr/>
      <dgm:t>
        <a:bodyPr/>
        <a:lstStyle/>
        <a:p>
          <a:endParaRPr lang="fr-FR"/>
        </a:p>
      </dgm:t>
    </dgm:pt>
    <dgm:pt modelId="{CEC6038D-FCD3-4FB3-A1F1-D7418449D527}" type="sibTrans" cxnId="{95D66201-BB31-4DF0-9A52-E53BA3670FC1}">
      <dgm:prSet/>
      <dgm:spPr/>
      <dgm:t>
        <a:bodyPr/>
        <a:lstStyle/>
        <a:p>
          <a:endParaRPr lang="fr-FR"/>
        </a:p>
      </dgm:t>
    </dgm:pt>
    <dgm:pt modelId="{CABD9074-7A8A-4224-8F04-3421EFF712EA}" type="pres">
      <dgm:prSet presAssocID="{AC9A79E8-70C0-49B8-B022-459D30587EA1}" presName="CompostProcess" presStyleCnt="0">
        <dgm:presLayoutVars>
          <dgm:dir/>
          <dgm:resizeHandles val="exact"/>
        </dgm:presLayoutVars>
      </dgm:prSet>
      <dgm:spPr/>
    </dgm:pt>
    <dgm:pt modelId="{B7C3AC64-9590-436E-BC6E-68EAB086BE77}" type="pres">
      <dgm:prSet presAssocID="{AC9A79E8-70C0-49B8-B022-459D30587EA1}" presName="arrow" presStyleLbl="bgShp" presStyleIdx="0" presStyleCnt="1"/>
      <dgm:spPr>
        <a:solidFill>
          <a:srgbClr val="0B7A62">
            <a:alpha val="46000"/>
          </a:srgbClr>
        </a:solidFill>
      </dgm:spPr>
    </dgm:pt>
    <dgm:pt modelId="{A216DCC8-01AD-4A1E-9679-087D28186129}" type="pres">
      <dgm:prSet presAssocID="{AC9A79E8-70C0-49B8-B022-459D30587EA1}" presName="linearProcess" presStyleCnt="0"/>
      <dgm:spPr/>
    </dgm:pt>
    <dgm:pt modelId="{E49F9B06-C471-4BDF-ACF5-A92C2E2CAD98}" type="pres">
      <dgm:prSet presAssocID="{EA160155-1D42-4EB0-B192-519FBA7069AD}" presName="textNode" presStyleLbl="node1" presStyleIdx="0" presStyleCnt="4">
        <dgm:presLayoutVars>
          <dgm:bulletEnabled val="1"/>
        </dgm:presLayoutVars>
      </dgm:prSet>
      <dgm:spPr/>
    </dgm:pt>
    <dgm:pt modelId="{14A3BF47-A648-4E29-B874-68EE534BE1D5}" type="pres">
      <dgm:prSet presAssocID="{2F3650E3-EFF7-4BC3-8CB4-02622D287F67}" presName="sibTrans" presStyleCnt="0"/>
      <dgm:spPr/>
    </dgm:pt>
    <dgm:pt modelId="{AA9F2315-40F7-4B71-AA67-A9E0C31A4CBD}" type="pres">
      <dgm:prSet presAssocID="{6C83C30C-539C-49E1-A6FC-4ACF5C90323B}" presName="textNode" presStyleLbl="node1" presStyleIdx="1" presStyleCnt="4">
        <dgm:presLayoutVars>
          <dgm:bulletEnabled val="1"/>
        </dgm:presLayoutVars>
      </dgm:prSet>
      <dgm:spPr/>
    </dgm:pt>
    <dgm:pt modelId="{EC40F51C-63CF-46E5-8BAF-2238FF9D573F}" type="pres">
      <dgm:prSet presAssocID="{CEC6038D-FCD3-4FB3-A1F1-D7418449D527}" presName="sibTrans" presStyleCnt="0"/>
      <dgm:spPr/>
    </dgm:pt>
    <dgm:pt modelId="{A3082697-8325-4BB6-8DE3-5924350C9B23}" type="pres">
      <dgm:prSet presAssocID="{A4EF6904-BACC-4025-94E6-B43D5F4A875C}" presName="textNode" presStyleLbl="node1" presStyleIdx="2" presStyleCnt="4">
        <dgm:presLayoutVars>
          <dgm:bulletEnabled val="1"/>
        </dgm:presLayoutVars>
      </dgm:prSet>
      <dgm:spPr/>
    </dgm:pt>
    <dgm:pt modelId="{BA2B7B4C-1811-4E1F-8A03-C06BF03D5E45}" type="pres">
      <dgm:prSet presAssocID="{D2B79B0C-A1AD-4D79-960D-67839116ACF8}" presName="sibTrans" presStyleCnt="0"/>
      <dgm:spPr/>
    </dgm:pt>
    <dgm:pt modelId="{FD695465-471C-41F9-8F18-71C383DDD880}" type="pres">
      <dgm:prSet presAssocID="{CB59F924-9BF0-4B73-B06D-D5AD4DEEB238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95D66201-BB31-4DF0-9A52-E53BA3670FC1}" srcId="{AC9A79E8-70C0-49B8-B022-459D30587EA1}" destId="{6C83C30C-539C-49E1-A6FC-4ACF5C90323B}" srcOrd="1" destOrd="0" parTransId="{960262FE-7CA3-457B-8FAE-504D16508AF0}" sibTransId="{CEC6038D-FCD3-4FB3-A1F1-D7418449D527}"/>
    <dgm:cxn modelId="{9153AF0C-3CA1-40A5-A040-A7DB6FD3A41A}" srcId="{AC9A79E8-70C0-49B8-B022-459D30587EA1}" destId="{EA160155-1D42-4EB0-B192-519FBA7069AD}" srcOrd="0" destOrd="0" parTransId="{694CC874-09CA-47C0-8E24-047CB038DB84}" sibTransId="{2F3650E3-EFF7-4BC3-8CB4-02622D287F67}"/>
    <dgm:cxn modelId="{2C83F14A-921A-4771-BDEF-1B4A8C420E8E}" srcId="{AC9A79E8-70C0-49B8-B022-459D30587EA1}" destId="{CB59F924-9BF0-4B73-B06D-D5AD4DEEB238}" srcOrd="3" destOrd="0" parTransId="{A9E70330-E668-4C0D-89A5-63B25D8BF143}" sibTransId="{7307483C-988B-455D-A631-7F069AAD4AE1}"/>
    <dgm:cxn modelId="{8F5E295A-2BB4-4E49-B712-CEF45C01DD48}" type="presOf" srcId="{CB59F924-9BF0-4B73-B06D-D5AD4DEEB238}" destId="{FD695465-471C-41F9-8F18-71C383DDD880}" srcOrd="0" destOrd="0" presId="urn:microsoft.com/office/officeart/2005/8/layout/hProcess9"/>
    <dgm:cxn modelId="{FB4B82C4-07D2-485C-8F94-308DCC0D9B2D}" type="presOf" srcId="{A4EF6904-BACC-4025-94E6-B43D5F4A875C}" destId="{A3082697-8325-4BB6-8DE3-5924350C9B23}" srcOrd="0" destOrd="0" presId="urn:microsoft.com/office/officeart/2005/8/layout/hProcess9"/>
    <dgm:cxn modelId="{263B19CF-2AF1-4206-BA02-44A01183A252}" type="presOf" srcId="{EA160155-1D42-4EB0-B192-519FBA7069AD}" destId="{E49F9B06-C471-4BDF-ACF5-A92C2E2CAD98}" srcOrd="0" destOrd="0" presId="urn:microsoft.com/office/officeart/2005/8/layout/hProcess9"/>
    <dgm:cxn modelId="{18279FEC-FE74-4635-9A37-C3955ED75EA3}" type="presOf" srcId="{6C83C30C-539C-49E1-A6FC-4ACF5C90323B}" destId="{AA9F2315-40F7-4B71-AA67-A9E0C31A4CBD}" srcOrd="0" destOrd="0" presId="urn:microsoft.com/office/officeart/2005/8/layout/hProcess9"/>
    <dgm:cxn modelId="{4BD2CDFB-7869-44B0-9F80-7DC26AADAA7F}" type="presOf" srcId="{AC9A79E8-70C0-49B8-B022-459D30587EA1}" destId="{CABD9074-7A8A-4224-8F04-3421EFF712EA}" srcOrd="0" destOrd="0" presId="urn:microsoft.com/office/officeart/2005/8/layout/hProcess9"/>
    <dgm:cxn modelId="{1F3058FE-624C-4147-AB20-C6283F9D3BEE}" srcId="{AC9A79E8-70C0-49B8-B022-459D30587EA1}" destId="{A4EF6904-BACC-4025-94E6-B43D5F4A875C}" srcOrd="2" destOrd="0" parTransId="{7ED8CA32-3150-45B8-B4C8-2DF797AABE8F}" sibTransId="{D2B79B0C-A1AD-4D79-960D-67839116ACF8}"/>
    <dgm:cxn modelId="{0558BD2A-E946-403D-BE05-D275A04FDCD7}" type="presParOf" srcId="{CABD9074-7A8A-4224-8F04-3421EFF712EA}" destId="{B7C3AC64-9590-436E-BC6E-68EAB086BE77}" srcOrd="0" destOrd="0" presId="urn:microsoft.com/office/officeart/2005/8/layout/hProcess9"/>
    <dgm:cxn modelId="{AF020542-A32F-4F0E-8A0B-A4057A44E081}" type="presParOf" srcId="{CABD9074-7A8A-4224-8F04-3421EFF712EA}" destId="{A216DCC8-01AD-4A1E-9679-087D28186129}" srcOrd="1" destOrd="0" presId="urn:microsoft.com/office/officeart/2005/8/layout/hProcess9"/>
    <dgm:cxn modelId="{A444A35C-D752-49EA-AF9B-38D4CCE74876}" type="presParOf" srcId="{A216DCC8-01AD-4A1E-9679-087D28186129}" destId="{E49F9B06-C471-4BDF-ACF5-A92C2E2CAD98}" srcOrd="0" destOrd="0" presId="urn:microsoft.com/office/officeart/2005/8/layout/hProcess9"/>
    <dgm:cxn modelId="{F7C19F19-24F3-499E-9249-C6956C7B2D10}" type="presParOf" srcId="{A216DCC8-01AD-4A1E-9679-087D28186129}" destId="{14A3BF47-A648-4E29-B874-68EE534BE1D5}" srcOrd="1" destOrd="0" presId="urn:microsoft.com/office/officeart/2005/8/layout/hProcess9"/>
    <dgm:cxn modelId="{1527C326-9E89-435F-8BFC-890698EDAE10}" type="presParOf" srcId="{A216DCC8-01AD-4A1E-9679-087D28186129}" destId="{AA9F2315-40F7-4B71-AA67-A9E0C31A4CBD}" srcOrd="2" destOrd="0" presId="urn:microsoft.com/office/officeart/2005/8/layout/hProcess9"/>
    <dgm:cxn modelId="{F5BF8FD1-EB5E-43CE-9B9F-D7B4C7335D47}" type="presParOf" srcId="{A216DCC8-01AD-4A1E-9679-087D28186129}" destId="{EC40F51C-63CF-46E5-8BAF-2238FF9D573F}" srcOrd="3" destOrd="0" presId="urn:microsoft.com/office/officeart/2005/8/layout/hProcess9"/>
    <dgm:cxn modelId="{2E712160-0261-4838-A8E9-FDFD1FB159BB}" type="presParOf" srcId="{A216DCC8-01AD-4A1E-9679-087D28186129}" destId="{A3082697-8325-4BB6-8DE3-5924350C9B23}" srcOrd="4" destOrd="0" presId="urn:microsoft.com/office/officeart/2005/8/layout/hProcess9"/>
    <dgm:cxn modelId="{F827ED10-EA2C-411F-8554-E814E6FEC408}" type="presParOf" srcId="{A216DCC8-01AD-4A1E-9679-087D28186129}" destId="{BA2B7B4C-1811-4E1F-8A03-C06BF03D5E45}" srcOrd="5" destOrd="0" presId="urn:microsoft.com/office/officeart/2005/8/layout/hProcess9"/>
    <dgm:cxn modelId="{76E119F0-3E3F-4769-A82D-432B0F54B72B}" type="presParOf" srcId="{A216DCC8-01AD-4A1E-9679-087D28186129}" destId="{FD695465-471C-41F9-8F18-71C383DDD88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9A79E8-70C0-49B8-B022-459D30587EA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EA160155-1D42-4EB0-B192-519FBA7069AD}">
      <dgm:prSet phldrT="[Texte]" custT="1"/>
      <dgm:spPr>
        <a:solidFill>
          <a:srgbClr val="0B7F9F"/>
        </a:solidFill>
      </dgm:spPr>
      <dgm:t>
        <a:bodyPr/>
        <a:lstStyle/>
        <a:p>
          <a:r>
            <a:rPr lang="ko-KR" altLang="en-US" sz="1400" dirty="0"/>
            <a:t>백업</a:t>
          </a:r>
          <a:endParaRPr lang="fr-FR" sz="1400" dirty="0"/>
        </a:p>
      </dgm:t>
    </dgm:pt>
    <dgm:pt modelId="{694CC874-09CA-47C0-8E24-047CB038DB84}" type="parTrans" cxnId="{9153AF0C-3CA1-40A5-A040-A7DB6FD3A41A}">
      <dgm:prSet/>
      <dgm:spPr/>
      <dgm:t>
        <a:bodyPr/>
        <a:lstStyle/>
        <a:p>
          <a:endParaRPr lang="fr-FR"/>
        </a:p>
      </dgm:t>
    </dgm:pt>
    <dgm:pt modelId="{2F3650E3-EFF7-4BC3-8CB4-02622D287F67}" type="sibTrans" cxnId="{9153AF0C-3CA1-40A5-A040-A7DB6FD3A41A}">
      <dgm:prSet/>
      <dgm:spPr/>
      <dgm:t>
        <a:bodyPr/>
        <a:lstStyle/>
        <a:p>
          <a:endParaRPr lang="fr-FR"/>
        </a:p>
      </dgm:t>
    </dgm:pt>
    <dgm:pt modelId="{A4EF6904-BACC-4025-94E6-B43D5F4A875C}">
      <dgm:prSet phldrT="[Texte]" custT="1"/>
      <dgm:spPr>
        <a:solidFill>
          <a:srgbClr val="0B7F9F"/>
        </a:solidFill>
      </dgm:spPr>
      <dgm:t>
        <a:bodyPr/>
        <a:lstStyle/>
        <a:p>
          <a:r>
            <a:rPr lang="ko-KR" altLang="en-US" sz="1400" dirty="0"/>
            <a:t>이관</a:t>
          </a:r>
          <a:endParaRPr lang="fr-FR" sz="1400" dirty="0"/>
        </a:p>
      </dgm:t>
    </dgm:pt>
    <dgm:pt modelId="{7ED8CA32-3150-45B8-B4C8-2DF797AABE8F}" type="parTrans" cxnId="{1F3058FE-624C-4147-AB20-C6283F9D3BEE}">
      <dgm:prSet/>
      <dgm:spPr/>
      <dgm:t>
        <a:bodyPr/>
        <a:lstStyle/>
        <a:p>
          <a:endParaRPr lang="fr-FR"/>
        </a:p>
      </dgm:t>
    </dgm:pt>
    <dgm:pt modelId="{D2B79B0C-A1AD-4D79-960D-67839116ACF8}" type="sibTrans" cxnId="{1F3058FE-624C-4147-AB20-C6283F9D3BEE}">
      <dgm:prSet/>
      <dgm:spPr/>
      <dgm:t>
        <a:bodyPr/>
        <a:lstStyle/>
        <a:p>
          <a:endParaRPr lang="fr-FR"/>
        </a:p>
      </dgm:t>
    </dgm:pt>
    <dgm:pt modelId="{CB59F924-9BF0-4B73-B06D-D5AD4DEEB238}">
      <dgm:prSet phldrT="[Texte]" custT="1"/>
      <dgm:spPr>
        <a:solidFill>
          <a:srgbClr val="0B7F9F"/>
        </a:solidFill>
      </dgm:spPr>
      <dgm:t>
        <a:bodyPr/>
        <a:lstStyle/>
        <a:p>
          <a:r>
            <a:rPr lang="ko-KR" altLang="en-US" sz="1400" dirty="0"/>
            <a:t>보관</a:t>
          </a:r>
          <a:endParaRPr lang="fr-FR" sz="1400" dirty="0"/>
        </a:p>
      </dgm:t>
    </dgm:pt>
    <dgm:pt modelId="{A9E70330-E668-4C0D-89A5-63B25D8BF143}" type="parTrans" cxnId="{2C83F14A-921A-4771-BDEF-1B4A8C420E8E}">
      <dgm:prSet/>
      <dgm:spPr/>
      <dgm:t>
        <a:bodyPr/>
        <a:lstStyle/>
        <a:p>
          <a:endParaRPr lang="fr-FR"/>
        </a:p>
      </dgm:t>
    </dgm:pt>
    <dgm:pt modelId="{7307483C-988B-455D-A631-7F069AAD4AE1}" type="sibTrans" cxnId="{2C83F14A-921A-4771-BDEF-1B4A8C420E8E}">
      <dgm:prSet/>
      <dgm:spPr/>
      <dgm:t>
        <a:bodyPr/>
        <a:lstStyle/>
        <a:p>
          <a:endParaRPr lang="fr-FR"/>
        </a:p>
      </dgm:t>
    </dgm:pt>
    <dgm:pt modelId="{6C83C30C-539C-49E1-A6FC-4ACF5C90323B}">
      <dgm:prSet phldrT="[Texte]" custT="1"/>
      <dgm:spPr>
        <a:solidFill>
          <a:srgbClr val="0B7F9F"/>
        </a:solidFill>
      </dgm:spPr>
      <dgm:t>
        <a:bodyPr/>
        <a:lstStyle/>
        <a:p>
          <a:r>
            <a:rPr lang="ko-KR" altLang="en-US" sz="1400" dirty="0"/>
            <a:t>복구</a:t>
          </a:r>
          <a:endParaRPr lang="fr-FR" sz="1400" dirty="0"/>
        </a:p>
      </dgm:t>
    </dgm:pt>
    <dgm:pt modelId="{960262FE-7CA3-457B-8FAE-504D16508AF0}" type="parTrans" cxnId="{95D66201-BB31-4DF0-9A52-E53BA3670FC1}">
      <dgm:prSet/>
      <dgm:spPr/>
      <dgm:t>
        <a:bodyPr/>
        <a:lstStyle/>
        <a:p>
          <a:endParaRPr lang="fr-FR"/>
        </a:p>
      </dgm:t>
    </dgm:pt>
    <dgm:pt modelId="{CEC6038D-FCD3-4FB3-A1F1-D7418449D527}" type="sibTrans" cxnId="{95D66201-BB31-4DF0-9A52-E53BA3670FC1}">
      <dgm:prSet/>
      <dgm:spPr/>
      <dgm:t>
        <a:bodyPr/>
        <a:lstStyle/>
        <a:p>
          <a:endParaRPr lang="fr-FR"/>
        </a:p>
      </dgm:t>
    </dgm:pt>
    <dgm:pt modelId="{AEABF55A-4501-4C23-944E-B64477DCDFCA}">
      <dgm:prSet phldrT="[Texte]" custT="1"/>
      <dgm:spPr>
        <a:solidFill>
          <a:srgbClr val="0B7F9F"/>
        </a:solidFill>
      </dgm:spPr>
      <dgm:t>
        <a:bodyPr/>
        <a:lstStyle/>
        <a:p>
          <a:pPr>
            <a:spcAft>
              <a:spcPts val="0"/>
            </a:spcAft>
          </a:pPr>
          <a:r>
            <a:rPr lang="ko-KR" altLang="en-US" sz="1400" dirty="0"/>
            <a:t>데이터 관리</a:t>
          </a:r>
          <a:endParaRPr lang="fr-FR" sz="1400" dirty="0"/>
        </a:p>
      </dgm:t>
    </dgm:pt>
    <dgm:pt modelId="{DA1376B4-915C-4BCD-B91B-F2057AD869E4}" type="parTrans" cxnId="{038F9A62-821C-40C4-8B74-10F2EDC18F6F}">
      <dgm:prSet/>
      <dgm:spPr/>
      <dgm:t>
        <a:bodyPr/>
        <a:lstStyle/>
        <a:p>
          <a:endParaRPr lang="fr-FR"/>
        </a:p>
      </dgm:t>
    </dgm:pt>
    <dgm:pt modelId="{C48A6940-57C5-4F57-911D-D3D0A6F9E548}" type="sibTrans" cxnId="{038F9A62-821C-40C4-8B74-10F2EDC18F6F}">
      <dgm:prSet/>
      <dgm:spPr/>
      <dgm:t>
        <a:bodyPr/>
        <a:lstStyle/>
        <a:p>
          <a:endParaRPr lang="fr-FR"/>
        </a:p>
      </dgm:t>
    </dgm:pt>
    <dgm:pt modelId="{CABD9074-7A8A-4224-8F04-3421EFF712EA}" type="pres">
      <dgm:prSet presAssocID="{AC9A79E8-70C0-49B8-B022-459D30587EA1}" presName="CompostProcess" presStyleCnt="0">
        <dgm:presLayoutVars>
          <dgm:dir/>
          <dgm:resizeHandles val="exact"/>
        </dgm:presLayoutVars>
      </dgm:prSet>
      <dgm:spPr/>
    </dgm:pt>
    <dgm:pt modelId="{B7C3AC64-9590-436E-BC6E-68EAB086BE77}" type="pres">
      <dgm:prSet presAssocID="{AC9A79E8-70C0-49B8-B022-459D30587EA1}" presName="arrow" presStyleLbl="bgShp" presStyleIdx="0" presStyleCnt="1"/>
      <dgm:spPr>
        <a:solidFill>
          <a:srgbClr val="0B7F9F">
            <a:alpha val="46000"/>
          </a:srgbClr>
        </a:solidFill>
      </dgm:spPr>
    </dgm:pt>
    <dgm:pt modelId="{A216DCC8-01AD-4A1E-9679-087D28186129}" type="pres">
      <dgm:prSet presAssocID="{AC9A79E8-70C0-49B8-B022-459D30587EA1}" presName="linearProcess" presStyleCnt="0"/>
      <dgm:spPr/>
    </dgm:pt>
    <dgm:pt modelId="{E49F9B06-C471-4BDF-ACF5-A92C2E2CAD98}" type="pres">
      <dgm:prSet presAssocID="{EA160155-1D42-4EB0-B192-519FBA7069AD}" presName="textNode" presStyleLbl="node1" presStyleIdx="0" presStyleCnt="5" custScaleX="123504">
        <dgm:presLayoutVars>
          <dgm:bulletEnabled val="1"/>
        </dgm:presLayoutVars>
      </dgm:prSet>
      <dgm:spPr/>
    </dgm:pt>
    <dgm:pt modelId="{14A3BF47-A648-4E29-B874-68EE534BE1D5}" type="pres">
      <dgm:prSet presAssocID="{2F3650E3-EFF7-4BC3-8CB4-02622D287F67}" presName="sibTrans" presStyleCnt="0"/>
      <dgm:spPr/>
    </dgm:pt>
    <dgm:pt modelId="{AA9F2315-40F7-4B71-AA67-A9E0C31A4CBD}" type="pres">
      <dgm:prSet presAssocID="{6C83C30C-539C-49E1-A6FC-4ACF5C90323B}" presName="textNode" presStyleLbl="node1" presStyleIdx="1" presStyleCnt="5" custScaleX="114660">
        <dgm:presLayoutVars>
          <dgm:bulletEnabled val="1"/>
        </dgm:presLayoutVars>
      </dgm:prSet>
      <dgm:spPr/>
    </dgm:pt>
    <dgm:pt modelId="{EC40F51C-63CF-46E5-8BAF-2238FF9D573F}" type="pres">
      <dgm:prSet presAssocID="{CEC6038D-FCD3-4FB3-A1F1-D7418449D527}" presName="sibTrans" presStyleCnt="0"/>
      <dgm:spPr/>
    </dgm:pt>
    <dgm:pt modelId="{A3082697-8325-4BB6-8DE3-5924350C9B23}" type="pres">
      <dgm:prSet presAssocID="{A4EF6904-BACC-4025-94E6-B43D5F4A875C}" presName="textNode" presStyleLbl="node1" presStyleIdx="2" presStyleCnt="5">
        <dgm:presLayoutVars>
          <dgm:bulletEnabled val="1"/>
        </dgm:presLayoutVars>
      </dgm:prSet>
      <dgm:spPr/>
    </dgm:pt>
    <dgm:pt modelId="{BA2B7B4C-1811-4E1F-8A03-C06BF03D5E45}" type="pres">
      <dgm:prSet presAssocID="{D2B79B0C-A1AD-4D79-960D-67839116ACF8}" presName="sibTrans" presStyleCnt="0"/>
      <dgm:spPr/>
    </dgm:pt>
    <dgm:pt modelId="{FD695465-471C-41F9-8F18-71C383DDD880}" type="pres">
      <dgm:prSet presAssocID="{CB59F924-9BF0-4B73-B06D-D5AD4DEEB238}" presName="textNode" presStyleLbl="node1" presStyleIdx="3" presStyleCnt="5">
        <dgm:presLayoutVars>
          <dgm:bulletEnabled val="1"/>
        </dgm:presLayoutVars>
      </dgm:prSet>
      <dgm:spPr/>
    </dgm:pt>
    <dgm:pt modelId="{CCF17418-4FAB-4C66-AF97-066A7DA723C2}" type="pres">
      <dgm:prSet presAssocID="{7307483C-988B-455D-A631-7F069AAD4AE1}" presName="sibTrans" presStyleCnt="0"/>
      <dgm:spPr/>
    </dgm:pt>
    <dgm:pt modelId="{FE071319-64B5-453C-923A-713332B35AB1}" type="pres">
      <dgm:prSet presAssocID="{AEABF55A-4501-4C23-944E-B64477DCDFCA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95D66201-BB31-4DF0-9A52-E53BA3670FC1}" srcId="{AC9A79E8-70C0-49B8-B022-459D30587EA1}" destId="{6C83C30C-539C-49E1-A6FC-4ACF5C90323B}" srcOrd="1" destOrd="0" parTransId="{960262FE-7CA3-457B-8FAE-504D16508AF0}" sibTransId="{CEC6038D-FCD3-4FB3-A1F1-D7418449D527}"/>
    <dgm:cxn modelId="{9153AF0C-3CA1-40A5-A040-A7DB6FD3A41A}" srcId="{AC9A79E8-70C0-49B8-B022-459D30587EA1}" destId="{EA160155-1D42-4EB0-B192-519FBA7069AD}" srcOrd="0" destOrd="0" parTransId="{694CC874-09CA-47C0-8E24-047CB038DB84}" sibTransId="{2F3650E3-EFF7-4BC3-8CB4-02622D287F67}"/>
    <dgm:cxn modelId="{038F9A62-821C-40C4-8B74-10F2EDC18F6F}" srcId="{AC9A79E8-70C0-49B8-B022-459D30587EA1}" destId="{AEABF55A-4501-4C23-944E-B64477DCDFCA}" srcOrd="4" destOrd="0" parTransId="{DA1376B4-915C-4BCD-B91B-F2057AD869E4}" sibTransId="{C48A6940-57C5-4F57-911D-D3D0A6F9E548}"/>
    <dgm:cxn modelId="{2C83F14A-921A-4771-BDEF-1B4A8C420E8E}" srcId="{AC9A79E8-70C0-49B8-B022-459D30587EA1}" destId="{CB59F924-9BF0-4B73-B06D-D5AD4DEEB238}" srcOrd="3" destOrd="0" parTransId="{A9E70330-E668-4C0D-89A5-63B25D8BF143}" sibTransId="{7307483C-988B-455D-A631-7F069AAD4AE1}"/>
    <dgm:cxn modelId="{8F5E295A-2BB4-4E49-B712-CEF45C01DD48}" type="presOf" srcId="{CB59F924-9BF0-4B73-B06D-D5AD4DEEB238}" destId="{FD695465-471C-41F9-8F18-71C383DDD880}" srcOrd="0" destOrd="0" presId="urn:microsoft.com/office/officeart/2005/8/layout/hProcess9"/>
    <dgm:cxn modelId="{5303189C-6898-48D1-BC04-D7A022FED422}" type="presOf" srcId="{AEABF55A-4501-4C23-944E-B64477DCDFCA}" destId="{FE071319-64B5-453C-923A-713332B35AB1}" srcOrd="0" destOrd="0" presId="urn:microsoft.com/office/officeart/2005/8/layout/hProcess9"/>
    <dgm:cxn modelId="{FB4B82C4-07D2-485C-8F94-308DCC0D9B2D}" type="presOf" srcId="{A4EF6904-BACC-4025-94E6-B43D5F4A875C}" destId="{A3082697-8325-4BB6-8DE3-5924350C9B23}" srcOrd="0" destOrd="0" presId="urn:microsoft.com/office/officeart/2005/8/layout/hProcess9"/>
    <dgm:cxn modelId="{263B19CF-2AF1-4206-BA02-44A01183A252}" type="presOf" srcId="{EA160155-1D42-4EB0-B192-519FBA7069AD}" destId="{E49F9B06-C471-4BDF-ACF5-A92C2E2CAD98}" srcOrd="0" destOrd="0" presId="urn:microsoft.com/office/officeart/2005/8/layout/hProcess9"/>
    <dgm:cxn modelId="{18279FEC-FE74-4635-9A37-C3955ED75EA3}" type="presOf" srcId="{6C83C30C-539C-49E1-A6FC-4ACF5C90323B}" destId="{AA9F2315-40F7-4B71-AA67-A9E0C31A4CBD}" srcOrd="0" destOrd="0" presId="urn:microsoft.com/office/officeart/2005/8/layout/hProcess9"/>
    <dgm:cxn modelId="{4BD2CDFB-7869-44B0-9F80-7DC26AADAA7F}" type="presOf" srcId="{AC9A79E8-70C0-49B8-B022-459D30587EA1}" destId="{CABD9074-7A8A-4224-8F04-3421EFF712EA}" srcOrd="0" destOrd="0" presId="urn:microsoft.com/office/officeart/2005/8/layout/hProcess9"/>
    <dgm:cxn modelId="{1F3058FE-624C-4147-AB20-C6283F9D3BEE}" srcId="{AC9A79E8-70C0-49B8-B022-459D30587EA1}" destId="{A4EF6904-BACC-4025-94E6-B43D5F4A875C}" srcOrd="2" destOrd="0" parTransId="{7ED8CA32-3150-45B8-B4C8-2DF797AABE8F}" sibTransId="{D2B79B0C-A1AD-4D79-960D-67839116ACF8}"/>
    <dgm:cxn modelId="{0558BD2A-E946-403D-BE05-D275A04FDCD7}" type="presParOf" srcId="{CABD9074-7A8A-4224-8F04-3421EFF712EA}" destId="{B7C3AC64-9590-436E-BC6E-68EAB086BE77}" srcOrd="0" destOrd="0" presId="urn:microsoft.com/office/officeart/2005/8/layout/hProcess9"/>
    <dgm:cxn modelId="{AF020542-A32F-4F0E-8A0B-A4057A44E081}" type="presParOf" srcId="{CABD9074-7A8A-4224-8F04-3421EFF712EA}" destId="{A216DCC8-01AD-4A1E-9679-087D28186129}" srcOrd="1" destOrd="0" presId="urn:microsoft.com/office/officeart/2005/8/layout/hProcess9"/>
    <dgm:cxn modelId="{A444A35C-D752-49EA-AF9B-38D4CCE74876}" type="presParOf" srcId="{A216DCC8-01AD-4A1E-9679-087D28186129}" destId="{E49F9B06-C471-4BDF-ACF5-A92C2E2CAD98}" srcOrd="0" destOrd="0" presId="urn:microsoft.com/office/officeart/2005/8/layout/hProcess9"/>
    <dgm:cxn modelId="{F7C19F19-24F3-499E-9249-C6956C7B2D10}" type="presParOf" srcId="{A216DCC8-01AD-4A1E-9679-087D28186129}" destId="{14A3BF47-A648-4E29-B874-68EE534BE1D5}" srcOrd="1" destOrd="0" presId="urn:microsoft.com/office/officeart/2005/8/layout/hProcess9"/>
    <dgm:cxn modelId="{1527C326-9E89-435F-8BFC-890698EDAE10}" type="presParOf" srcId="{A216DCC8-01AD-4A1E-9679-087D28186129}" destId="{AA9F2315-40F7-4B71-AA67-A9E0C31A4CBD}" srcOrd="2" destOrd="0" presId="urn:microsoft.com/office/officeart/2005/8/layout/hProcess9"/>
    <dgm:cxn modelId="{F5BF8FD1-EB5E-43CE-9B9F-D7B4C7335D47}" type="presParOf" srcId="{A216DCC8-01AD-4A1E-9679-087D28186129}" destId="{EC40F51C-63CF-46E5-8BAF-2238FF9D573F}" srcOrd="3" destOrd="0" presId="urn:microsoft.com/office/officeart/2005/8/layout/hProcess9"/>
    <dgm:cxn modelId="{2E712160-0261-4838-A8E9-FDFD1FB159BB}" type="presParOf" srcId="{A216DCC8-01AD-4A1E-9679-087D28186129}" destId="{A3082697-8325-4BB6-8DE3-5924350C9B23}" srcOrd="4" destOrd="0" presId="urn:microsoft.com/office/officeart/2005/8/layout/hProcess9"/>
    <dgm:cxn modelId="{F827ED10-EA2C-411F-8554-E814E6FEC408}" type="presParOf" srcId="{A216DCC8-01AD-4A1E-9679-087D28186129}" destId="{BA2B7B4C-1811-4E1F-8A03-C06BF03D5E45}" srcOrd="5" destOrd="0" presId="urn:microsoft.com/office/officeart/2005/8/layout/hProcess9"/>
    <dgm:cxn modelId="{76E119F0-3E3F-4769-A82D-432B0F54B72B}" type="presParOf" srcId="{A216DCC8-01AD-4A1E-9679-087D28186129}" destId="{FD695465-471C-41F9-8F18-71C383DDD880}" srcOrd="6" destOrd="0" presId="urn:microsoft.com/office/officeart/2005/8/layout/hProcess9"/>
    <dgm:cxn modelId="{F3E21A23-87C4-4D5D-8190-A78EF82C038D}" type="presParOf" srcId="{A216DCC8-01AD-4A1E-9679-087D28186129}" destId="{CCF17418-4FAB-4C66-AF97-066A7DA723C2}" srcOrd="7" destOrd="0" presId="urn:microsoft.com/office/officeart/2005/8/layout/hProcess9"/>
    <dgm:cxn modelId="{58A1B9F3-925C-4F6A-A7D6-632162241862}" type="presParOf" srcId="{A216DCC8-01AD-4A1E-9679-087D28186129}" destId="{FE071319-64B5-453C-923A-713332B35AB1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3AC64-9590-436E-BC6E-68EAB086BE77}">
      <dsp:nvSpPr>
        <dsp:cNvPr id="0" name=""/>
        <dsp:cNvSpPr/>
      </dsp:nvSpPr>
      <dsp:spPr>
        <a:xfrm>
          <a:off x="550012" y="0"/>
          <a:ext cx="6233471" cy="1077038"/>
        </a:xfrm>
        <a:prstGeom prst="rightArrow">
          <a:avLst/>
        </a:prstGeom>
        <a:solidFill>
          <a:srgbClr val="0B7A62">
            <a:alpha val="46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9F9B06-C471-4BDF-ACF5-A92C2E2CAD98}">
      <dsp:nvSpPr>
        <dsp:cNvPr id="0" name=""/>
        <dsp:cNvSpPr/>
      </dsp:nvSpPr>
      <dsp:spPr>
        <a:xfrm>
          <a:off x="2506" y="323111"/>
          <a:ext cx="1628551" cy="430815"/>
        </a:xfrm>
        <a:prstGeom prst="roundRect">
          <a:avLst/>
        </a:prstGeom>
        <a:solidFill>
          <a:srgbClr val="0B7A6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보호</a:t>
          </a:r>
          <a:endParaRPr lang="fr-FR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sp:txBody>
      <dsp:txXfrm>
        <a:off x="23537" y="344142"/>
        <a:ext cx="1586489" cy="388753"/>
      </dsp:txXfrm>
    </dsp:sp>
    <dsp:sp modelId="{AA9F2315-40F7-4B71-AA67-A9E0C31A4CBD}">
      <dsp:nvSpPr>
        <dsp:cNvPr id="0" name=""/>
        <dsp:cNvSpPr/>
      </dsp:nvSpPr>
      <dsp:spPr>
        <a:xfrm>
          <a:off x="1902483" y="323111"/>
          <a:ext cx="1628551" cy="430815"/>
        </a:xfrm>
        <a:prstGeom prst="roundRect">
          <a:avLst/>
        </a:prstGeom>
        <a:solidFill>
          <a:srgbClr val="0B7A6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백업</a:t>
          </a:r>
          <a:endParaRPr lang="fr-FR" sz="1400" kern="1200" dirty="0"/>
        </a:p>
      </dsp:txBody>
      <dsp:txXfrm>
        <a:off x="1923514" y="344142"/>
        <a:ext cx="1586489" cy="388753"/>
      </dsp:txXfrm>
    </dsp:sp>
    <dsp:sp modelId="{A3082697-8325-4BB6-8DE3-5924350C9B23}">
      <dsp:nvSpPr>
        <dsp:cNvPr id="0" name=""/>
        <dsp:cNvSpPr/>
      </dsp:nvSpPr>
      <dsp:spPr>
        <a:xfrm>
          <a:off x="3802460" y="323111"/>
          <a:ext cx="1628551" cy="430815"/>
        </a:xfrm>
        <a:prstGeom prst="roundRect">
          <a:avLst/>
        </a:prstGeom>
        <a:solidFill>
          <a:srgbClr val="0B7A6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복원</a:t>
          </a:r>
          <a:endParaRPr lang="fr-FR" sz="1400" kern="1200" dirty="0"/>
        </a:p>
      </dsp:txBody>
      <dsp:txXfrm>
        <a:off x="3823491" y="344142"/>
        <a:ext cx="1586489" cy="388753"/>
      </dsp:txXfrm>
    </dsp:sp>
    <dsp:sp modelId="{FD695465-471C-41F9-8F18-71C383DDD880}">
      <dsp:nvSpPr>
        <dsp:cNvPr id="0" name=""/>
        <dsp:cNvSpPr/>
      </dsp:nvSpPr>
      <dsp:spPr>
        <a:xfrm>
          <a:off x="5702437" y="323111"/>
          <a:ext cx="1628551" cy="430815"/>
        </a:xfrm>
        <a:prstGeom prst="roundRect">
          <a:avLst/>
        </a:prstGeom>
        <a:solidFill>
          <a:srgbClr val="0B7A6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관리 서비스</a:t>
          </a:r>
          <a:endParaRPr lang="fr-FR" sz="1400" kern="1200" dirty="0"/>
        </a:p>
      </dsp:txBody>
      <dsp:txXfrm>
        <a:off x="5723468" y="344142"/>
        <a:ext cx="1586489" cy="38875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C3AC64-9590-436E-BC6E-68EAB086BE77}">
      <dsp:nvSpPr>
        <dsp:cNvPr id="0" name=""/>
        <dsp:cNvSpPr/>
      </dsp:nvSpPr>
      <dsp:spPr>
        <a:xfrm>
          <a:off x="620730" y="0"/>
          <a:ext cx="7034940" cy="1077038"/>
        </a:xfrm>
        <a:prstGeom prst="rightArrow">
          <a:avLst/>
        </a:prstGeom>
        <a:solidFill>
          <a:srgbClr val="0B7F9F">
            <a:alpha val="46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9F9B06-C471-4BDF-ACF5-A92C2E2CAD98}">
      <dsp:nvSpPr>
        <dsp:cNvPr id="0" name=""/>
        <dsp:cNvSpPr/>
      </dsp:nvSpPr>
      <dsp:spPr>
        <a:xfrm>
          <a:off x="2531" y="323111"/>
          <a:ext cx="1688973" cy="430815"/>
        </a:xfrm>
        <a:prstGeom prst="roundRect">
          <a:avLst/>
        </a:prstGeom>
        <a:solidFill>
          <a:srgbClr val="0B7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백업</a:t>
          </a:r>
          <a:endParaRPr lang="fr-FR" sz="1400" kern="1200" dirty="0"/>
        </a:p>
      </dsp:txBody>
      <dsp:txXfrm>
        <a:off x="23562" y="344142"/>
        <a:ext cx="1646911" cy="388753"/>
      </dsp:txXfrm>
    </dsp:sp>
    <dsp:sp modelId="{AA9F2315-40F7-4B71-AA67-A9E0C31A4CBD}">
      <dsp:nvSpPr>
        <dsp:cNvPr id="0" name=""/>
        <dsp:cNvSpPr/>
      </dsp:nvSpPr>
      <dsp:spPr>
        <a:xfrm>
          <a:off x="1919430" y="323111"/>
          <a:ext cx="1568028" cy="430815"/>
        </a:xfrm>
        <a:prstGeom prst="roundRect">
          <a:avLst/>
        </a:prstGeom>
        <a:solidFill>
          <a:srgbClr val="0B7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복구</a:t>
          </a:r>
          <a:endParaRPr lang="fr-FR" sz="1400" kern="1200" dirty="0"/>
        </a:p>
      </dsp:txBody>
      <dsp:txXfrm>
        <a:off x="1940461" y="344142"/>
        <a:ext cx="1525966" cy="388753"/>
      </dsp:txXfrm>
    </dsp:sp>
    <dsp:sp modelId="{A3082697-8325-4BB6-8DE3-5924350C9B23}">
      <dsp:nvSpPr>
        <dsp:cNvPr id="0" name=""/>
        <dsp:cNvSpPr/>
      </dsp:nvSpPr>
      <dsp:spPr>
        <a:xfrm>
          <a:off x="3715382" y="323111"/>
          <a:ext cx="1367545" cy="430815"/>
        </a:xfrm>
        <a:prstGeom prst="roundRect">
          <a:avLst/>
        </a:prstGeom>
        <a:solidFill>
          <a:srgbClr val="0B7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이관</a:t>
          </a:r>
          <a:endParaRPr lang="fr-FR" sz="1400" kern="1200" dirty="0"/>
        </a:p>
      </dsp:txBody>
      <dsp:txXfrm>
        <a:off x="3736413" y="344142"/>
        <a:ext cx="1325483" cy="388753"/>
      </dsp:txXfrm>
    </dsp:sp>
    <dsp:sp modelId="{FD695465-471C-41F9-8F18-71C383DDD880}">
      <dsp:nvSpPr>
        <dsp:cNvPr id="0" name=""/>
        <dsp:cNvSpPr/>
      </dsp:nvSpPr>
      <dsp:spPr>
        <a:xfrm>
          <a:off x="5310852" y="323111"/>
          <a:ext cx="1367545" cy="430815"/>
        </a:xfrm>
        <a:prstGeom prst="roundRect">
          <a:avLst/>
        </a:prstGeom>
        <a:solidFill>
          <a:srgbClr val="0B7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400" kern="1200" dirty="0"/>
            <a:t>보관</a:t>
          </a:r>
          <a:endParaRPr lang="fr-FR" sz="1400" kern="1200" dirty="0"/>
        </a:p>
      </dsp:txBody>
      <dsp:txXfrm>
        <a:off x="5331883" y="344142"/>
        <a:ext cx="1325483" cy="388753"/>
      </dsp:txXfrm>
    </dsp:sp>
    <dsp:sp modelId="{FE071319-64B5-453C-923A-713332B35AB1}">
      <dsp:nvSpPr>
        <dsp:cNvPr id="0" name=""/>
        <dsp:cNvSpPr/>
      </dsp:nvSpPr>
      <dsp:spPr>
        <a:xfrm>
          <a:off x="6906323" y="323111"/>
          <a:ext cx="1367545" cy="430815"/>
        </a:xfrm>
        <a:prstGeom prst="roundRect">
          <a:avLst/>
        </a:prstGeom>
        <a:solidFill>
          <a:srgbClr val="0B7F9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ko-KR" altLang="en-US" sz="1400" kern="1200" dirty="0"/>
            <a:t>데이터 관리</a:t>
          </a:r>
          <a:endParaRPr lang="fr-FR" sz="1400" kern="1200" dirty="0"/>
        </a:p>
      </dsp:txBody>
      <dsp:txXfrm>
        <a:off x="6927354" y="344142"/>
        <a:ext cx="1325483" cy="3887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BF813-8031-774A-832C-A7B8B061528D}" type="datetimeFigureOut">
              <a:rPr lang="fr-FR" smtClean="0"/>
              <a:t>22/09/2022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B9439-88C7-154F-A52B-CA13D8314F93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356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s notes 1">
            <a:extLst>
              <a:ext uri="{FF2B5EF4-FFF2-40B4-BE49-F238E27FC236}">
                <a16:creationId xmlns:a16="http://schemas.microsoft.com/office/drawing/2014/main" id="{C92B0EC5-A373-468F-B3DE-4015CE040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4202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s notes 1">
            <a:extLst>
              <a:ext uri="{FF2B5EF4-FFF2-40B4-BE49-F238E27FC236}">
                <a16:creationId xmlns:a16="http://schemas.microsoft.com/office/drawing/2014/main" id="{C92B0EC5-A373-468F-B3DE-4015CE040E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0159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EA2247-3BD5-429C-89E0-68A64C5906C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28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EA2247-3BD5-429C-89E0-68A64C5906C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619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EA2247-3BD5-429C-89E0-68A64C5906C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2651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8C4B37-ABB5-45BC-BB96-2C44747E7F88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517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Possibilité de </a:t>
            </a:r>
          </a:p>
          <a:p>
            <a:r>
              <a:rPr lang="fr-FR"/>
              <a:t>Chiffrer le canal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B9439-88C7-154F-A52B-CA13D8314F9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5990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B9439-88C7-154F-A52B-CA13D8314F9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049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B9439-88C7-154F-A52B-CA13D8314F93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5085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B9439-88C7-154F-A52B-CA13D8314F93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9103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477EABD-070F-4643-A4CD-C5AAF8196E3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5A9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2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ans sous titre (fond v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fr-FR"/>
              <a:t>Modifiez le style du titre</a:t>
            </a:r>
          </a:p>
        </p:txBody>
      </p:sp>
      <p:sp>
        <p:nvSpPr>
          <p:cNvPr id="10" name="Espace réservé du pied de page 4">
            <a:extLst>
              <a:ext uri="{FF2B5EF4-FFF2-40B4-BE49-F238E27FC236}">
                <a16:creationId xmlns:a16="http://schemas.microsoft.com/office/drawing/2014/main" id="{B4CBEE23-325A-4FD7-BB08-349FBB3C49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1999" y="6188628"/>
            <a:ext cx="878494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823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vec sous-titre (fond vid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9DBFD7F-F12C-4CA5-A936-6CF0452BCF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87125" y="6204429"/>
            <a:ext cx="904875" cy="365125"/>
          </a:xfrm>
          <a:prstGeom prst="rect">
            <a:avLst/>
          </a:prstGeom>
        </p:spPr>
        <p:txBody>
          <a:bodyPr/>
          <a:lstStyle>
            <a:lvl1pPr algn="ctr">
              <a:defRPr lang="fr-FR" sz="16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fld id="{093E8AA7-B923-4E5F-A35E-58E4734046FC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762CC08-19D8-4ABA-841F-CCBE8CF34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40000" cy="432000"/>
          </a:xfrm>
          <a:prstGeom prst="rect">
            <a:avLst/>
          </a:prstGeom>
        </p:spPr>
        <p:txBody>
          <a:bodyPr rtlCol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3200" kern="1200" dirty="0">
                <a:solidFill>
                  <a:schemeClr val="tx2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rtl="0"/>
            <a:r>
              <a:rPr lang="fr-FR"/>
              <a:t>Modifiez le style du titre</a:t>
            </a:r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F7D78CC4-1F78-4199-A7EA-5C786F03847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31800" y="882231"/>
            <a:ext cx="11339513" cy="276561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fr-FR"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586699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519897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u Atempo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A24C6-DB3B-4113-8A29-0A692646E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365125"/>
            <a:ext cx="10506739" cy="110693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12">
            <a:extLst>
              <a:ext uri="{FF2B5EF4-FFF2-40B4-BE49-F238E27FC236}">
                <a16:creationId xmlns:a16="http://schemas.microsoft.com/office/drawing/2014/main" id="{4F231DD9-A89E-4156-B28B-2004BC226C4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12628" y="1528763"/>
            <a:ext cx="10506739" cy="43894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71638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C05258-83F8-4259-97B7-86F43DEE0CB2}"/>
              </a:ext>
            </a:extLst>
          </p:cNvPr>
          <p:cNvSpPr/>
          <p:nvPr userDrawn="1"/>
        </p:nvSpPr>
        <p:spPr>
          <a:xfrm>
            <a:off x="6852745" y="6484883"/>
            <a:ext cx="3804745" cy="37311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04041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2361" y="963269"/>
            <a:ext cx="2956688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92359" y="2489112"/>
            <a:ext cx="2956688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92359" y="2944470"/>
            <a:ext cx="2956688" cy="31112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742951" y="963268"/>
            <a:ext cx="6477656" cy="17904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78702-9DEF-45D4-87F7-87B47EA238FA}"/>
              </a:ext>
            </a:extLst>
          </p:cNvPr>
          <p:cNvSpPr/>
          <p:nvPr userDrawn="1"/>
        </p:nvSpPr>
        <p:spPr>
          <a:xfrm>
            <a:off x="8040414" y="6532456"/>
            <a:ext cx="340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14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805517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367BD6-E189-4EAA-9762-9C7E1F17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300044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asic_tin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49">
            <a:extLst>
              <a:ext uri="{FF2B5EF4-FFF2-40B4-BE49-F238E27FC236}">
                <a16:creationId xmlns:a16="http://schemas.microsoft.com/office/drawing/2014/main" id="{500FC3B9-0CE9-47FC-8FFD-63D58CD8F93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70918" y="2031274"/>
            <a:ext cx="10255565" cy="3911752"/>
          </a:xfrm>
          <a:prstGeom prst="rect">
            <a:avLst/>
          </a:prstGeom>
        </p:spPr>
        <p:txBody>
          <a:bodyPr/>
          <a:lstStyle>
            <a:lvl1pPr>
              <a:defRPr dirty="0">
                <a:solidFill>
                  <a:srgbClr val="1B5089"/>
                </a:solidFill>
              </a:defRPr>
            </a:lvl1pPr>
            <a:lvl2pPr marL="285750" indent="-285750">
              <a:buFont typeface="Arial" panose="020B0604020202020204" pitchFamily="34" charset="0"/>
              <a:buChar char="•"/>
              <a:defRPr sz="1800"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285750" indent="-285750">
              <a:buFont typeface="Arial" panose="020B0604020202020204" pitchFamily="34" charset="0"/>
              <a:buChar char="•"/>
              <a:defRPr sz="1600"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285750" indent="-285750">
              <a:buFont typeface="Arial" panose="020B0604020202020204" pitchFamily="34" charset="0"/>
              <a:buChar char="•"/>
              <a:defRPr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85750" indent="-285750">
              <a:buFont typeface="Arial" panose="020B0604020202020204" pitchFamily="34" charset="0"/>
              <a:buChar char="•"/>
              <a:defRPr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10" name="Shape 48">
            <a:extLst>
              <a:ext uri="{FF2B5EF4-FFF2-40B4-BE49-F238E27FC236}">
                <a16:creationId xmlns:a16="http://schemas.microsoft.com/office/drawing/2014/main" id="{AEB48E4E-D832-4CE0-95C7-FF05AEFFB3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606506" y="708779"/>
            <a:ext cx="5152636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>
              <a:defRPr sz="2000" b="1" dirty="0">
                <a:solidFill>
                  <a:schemeClr val="lt2"/>
                </a:solidFill>
                <a:latin typeface="+mj-lt"/>
                <a:ea typeface="Calibri"/>
                <a:cs typeface="Calibri"/>
              </a:defRPr>
            </a:lvl1pPr>
          </a:lstStyle>
          <a:p>
            <a:pPr marL="228600" lvl="0" indent="0">
              <a:spcBef>
                <a:spcPts val="1800"/>
              </a:spcBef>
              <a:buClr>
                <a:schemeClr val="lt2"/>
              </a:buClr>
              <a:buSzPts val="1920"/>
              <a:buFont typeface="Arial" panose="020B0604020202020204" pitchFamily="34" charset="0"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1" name="Shape 48">
            <a:extLst>
              <a:ext uri="{FF2B5EF4-FFF2-40B4-BE49-F238E27FC236}">
                <a16:creationId xmlns:a16="http://schemas.microsoft.com/office/drawing/2014/main" id="{544B5A7A-18DB-4724-85F0-86EBB5321BA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1070918" y="413208"/>
            <a:ext cx="3197309" cy="1063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algn="r">
              <a:spcBef>
                <a:spcPts val="0"/>
              </a:spcBef>
              <a:defRPr sz="2400" b="1" dirty="0">
                <a:solidFill>
                  <a:srgbClr val="1B5089"/>
                </a:solidFill>
                <a:latin typeface="+mj-lt"/>
                <a:ea typeface="Calibri"/>
                <a:cs typeface="Calibri"/>
              </a:defRPr>
            </a:lvl1pPr>
          </a:lstStyle>
          <a:p>
            <a:pPr marL="228600" lvl="0" indent="0">
              <a:spcBef>
                <a:spcPts val="1800"/>
              </a:spcBef>
              <a:buClr>
                <a:schemeClr val="lt2"/>
              </a:buClr>
              <a:buSzPts val="1920"/>
              <a:buFont typeface="Arial" panose="020B0604020202020204" pitchFamily="34" charset="0"/>
            </a:pPr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6AD838-AC01-41F0-B3DC-034D9E390C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22301" y="412193"/>
            <a:ext cx="1104182" cy="94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43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 userDrawn="1"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8604B278-FCA3-443F-968D-8A331A157D3A}"/>
              </a:ext>
            </a:extLst>
          </p:cNvPr>
          <p:cNvSpPr/>
          <p:nvPr userDrawn="1"/>
        </p:nvSpPr>
        <p:spPr>
          <a:xfrm>
            <a:off x="4500888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1A8A7BE4-CF23-4803-AA0A-51CDBEF7FE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07611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6646E0B-F1DE-428B-BEA1-27BD2743E0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07611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6" name="Rectangle : coins arrondis 18">
            <a:extLst>
              <a:ext uri="{FF2B5EF4-FFF2-40B4-BE49-F238E27FC236}">
                <a16:creationId xmlns:a16="http://schemas.microsoft.com/office/drawing/2014/main" id="{5D725FCA-D7EC-4BE7-A419-53CAE5284344}"/>
              </a:ext>
            </a:extLst>
          </p:cNvPr>
          <p:cNvSpPr/>
          <p:nvPr userDrawn="1"/>
        </p:nvSpPr>
        <p:spPr>
          <a:xfrm>
            <a:off x="8117555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B92DF74-28A0-452E-A75C-7ED55C5CBF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52440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3F50257-55C6-4D1B-8214-7C72CD4477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52440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41272861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432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24DF2A-47E0-469A-B6A1-EB6FD48871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4E32274E-DC93-4CF9-BF27-2CD54DFA75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94C6062-FE8C-4C48-9FFF-D5F974AA8CC2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 descr="Une image contenant signe, dessin&#10;&#10;Description générée automatiquement">
            <a:extLst>
              <a:ext uri="{FF2B5EF4-FFF2-40B4-BE49-F238E27FC236}">
                <a16:creationId xmlns:a16="http://schemas.microsoft.com/office/drawing/2014/main" id="{7DAE737A-2B71-428E-87EB-D7C03A3F25C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802" y="2026864"/>
            <a:ext cx="2367284" cy="126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0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u Atempo 3 éléments - sous-titre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CEF95F2-D6B5-400F-83E1-6D266D8E40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6937" y="1640730"/>
            <a:ext cx="2312794" cy="974057"/>
          </a:xfrm>
          <a:solidFill>
            <a:srgbClr val="2B9ADB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3A21A212-FE61-448C-9B0E-8C150EB960D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3209731" y="1640730"/>
            <a:ext cx="8202803" cy="97405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Espace réservé du texte 4">
            <a:extLst>
              <a:ext uri="{FF2B5EF4-FFF2-40B4-BE49-F238E27FC236}">
                <a16:creationId xmlns:a16="http://schemas.microsoft.com/office/drawing/2014/main" id="{6243B129-6B9E-4138-B797-4F04E964C70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96937" y="2809502"/>
            <a:ext cx="2312794" cy="974057"/>
          </a:xfrm>
          <a:solidFill>
            <a:srgbClr val="76A44A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contenu 10">
            <a:extLst>
              <a:ext uri="{FF2B5EF4-FFF2-40B4-BE49-F238E27FC236}">
                <a16:creationId xmlns:a16="http://schemas.microsoft.com/office/drawing/2014/main" id="{ECC9F5B4-490E-413D-B3C2-C77DF1E97A5A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3209731" y="2809502"/>
            <a:ext cx="8202803" cy="97405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F724C8EB-4497-4D4B-9C48-6C1B3B9D139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96937" y="3970773"/>
            <a:ext cx="2312794" cy="974057"/>
          </a:xfrm>
          <a:solidFill>
            <a:srgbClr val="305E96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Espace réservé du contenu 10">
            <a:extLst>
              <a:ext uri="{FF2B5EF4-FFF2-40B4-BE49-F238E27FC236}">
                <a16:creationId xmlns:a16="http://schemas.microsoft.com/office/drawing/2014/main" id="{832680E6-1691-4703-A4F7-AD621E0F88FE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09731" y="3970773"/>
            <a:ext cx="8202803" cy="97405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2" name="Espace réservé du texte 4">
            <a:extLst>
              <a:ext uri="{FF2B5EF4-FFF2-40B4-BE49-F238E27FC236}">
                <a16:creationId xmlns:a16="http://schemas.microsoft.com/office/drawing/2014/main" id="{6F1D33F4-0A0A-4CE7-97D6-E0D60C7A196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96937" y="5104179"/>
            <a:ext cx="2312794" cy="974057"/>
          </a:xfrm>
          <a:solidFill>
            <a:srgbClr val="0B7F9F"/>
          </a:solidFill>
          <a:ln>
            <a:solidFill>
              <a:srgbClr val="0B7F9F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contenu 10">
            <a:extLst>
              <a:ext uri="{FF2B5EF4-FFF2-40B4-BE49-F238E27FC236}">
                <a16:creationId xmlns:a16="http://schemas.microsoft.com/office/drawing/2014/main" id="{5CAA439E-C51C-4EE2-BC1C-95DDDE853AB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209731" y="5104179"/>
            <a:ext cx="8202803" cy="97405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Titre 6">
            <a:extLst>
              <a:ext uri="{FF2B5EF4-FFF2-40B4-BE49-F238E27FC236}">
                <a16:creationId xmlns:a16="http://schemas.microsoft.com/office/drawing/2014/main" id="{F9498083-EA9D-4351-93F4-7417D116E5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936" y="365125"/>
            <a:ext cx="10456199" cy="740477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63026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442F4F1-814D-41E0-843F-280B997503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F8C49872-8291-4FE3-A178-64F135772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B6D53B4-E822-47F5-AE40-730A1BB3C7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C0AECC5-BF73-4A2C-A939-A799AC0406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5CC013-427E-4AED-ABEA-DC034F35B7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52460" y="1864796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76525A0-FFDF-46DE-9C12-7B561CC5FD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2320155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563648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E4A9294B-85DD-4D7C-8C3F-2EFD5F6AC7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00353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E2D98522-34C6-4B6A-A7F5-38A9A454C0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0353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346837" y="963269"/>
            <a:ext cx="3373821" cy="10336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10933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tempo Ti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erbe, extérieur, champ, vert&#10;&#10;Description générée automatiquement">
            <a:extLst>
              <a:ext uri="{FF2B5EF4-FFF2-40B4-BE49-F238E27FC236}">
                <a16:creationId xmlns:a16="http://schemas.microsoft.com/office/drawing/2014/main" id="{B3A24ADD-E480-4D81-97A0-E9B5F0C4C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665B14-23E8-4AEE-846E-638EE6699B52}"/>
              </a:ext>
            </a:extLst>
          </p:cNvPr>
          <p:cNvSpPr/>
          <p:nvPr userDrawn="1"/>
        </p:nvSpPr>
        <p:spPr>
          <a:xfrm>
            <a:off x="896784" y="407526"/>
            <a:ext cx="5928373" cy="604294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EDA69ED-54A5-4CAD-AE11-FC8A1966E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682" y="2397747"/>
            <a:ext cx="5425428" cy="1788631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2E5B9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FAAD880-66CF-439A-8980-3BFC29A0D437}"/>
              </a:ext>
            </a:extLst>
          </p:cNvPr>
          <p:cNvCxnSpPr/>
          <p:nvPr userDrawn="1"/>
        </p:nvCxnSpPr>
        <p:spPr>
          <a:xfrm>
            <a:off x="2493714" y="4358980"/>
            <a:ext cx="2727188" cy="0"/>
          </a:xfrm>
          <a:prstGeom prst="line">
            <a:avLst/>
          </a:prstGeom>
          <a:ln w="19050">
            <a:solidFill>
              <a:srgbClr val="2A9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ous-titre 2">
            <a:extLst>
              <a:ext uri="{FF2B5EF4-FFF2-40B4-BE49-F238E27FC236}">
                <a16:creationId xmlns:a16="http://schemas.microsoft.com/office/drawing/2014/main" id="{4E154922-DA72-4A19-B30E-F777BFD6B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2682" y="4531583"/>
            <a:ext cx="5425428" cy="78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15" name="Image 14" descr="Une image contenant signe, dessin&#10;&#10;Description générée automatiquement">
            <a:extLst>
              <a:ext uri="{FF2B5EF4-FFF2-40B4-BE49-F238E27FC236}">
                <a16:creationId xmlns:a16="http://schemas.microsoft.com/office/drawing/2014/main" id="{466AC061-F985-4AF4-A2D1-04DC96956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967" y="422488"/>
            <a:ext cx="3696858" cy="197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0419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64A4B0-6C85-4AB4-9744-D0A59D729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6678F7-5E35-45E1-B382-46DE408DB8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197" y="1155366"/>
            <a:ext cx="3014657" cy="54746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D282449-2018-41B3-8001-7AD684654E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889" y="1552695"/>
            <a:ext cx="3973822" cy="467996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A1F1BDE8-90FA-4FF5-AE6C-26290BFFB689}"/>
              </a:ext>
            </a:extLst>
          </p:cNvPr>
          <p:cNvSpPr/>
          <p:nvPr userDrawn="1"/>
        </p:nvSpPr>
        <p:spPr>
          <a:xfrm>
            <a:off x="4119365" y="3306786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D3BD943-F6C7-4967-A123-77AB0D13D03E}"/>
              </a:ext>
            </a:extLst>
          </p:cNvPr>
          <p:cNvSpPr/>
          <p:nvPr userDrawn="1"/>
        </p:nvSpPr>
        <p:spPr>
          <a:xfrm>
            <a:off x="3866363" y="4641276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6BD7A1E-6B0C-4620-8ED6-AFB346BB3879}"/>
              </a:ext>
            </a:extLst>
          </p:cNvPr>
          <p:cNvSpPr/>
          <p:nvPr userDrawn="1"/>
        </p:nvSpPr>
        <p:spPr>
          <a:xfrm>
            <a:off x="3708635" y="2006271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2DEAD956-EE49-4855-A802-E9546EB114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53712" y="184317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B22BE639-0314-4509-9C78-48E35A5A170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40826" y="3128968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696CE99A-1711-41D1-8F6D-7C171737F1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40826" y="444218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6996860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que 15">
            <a:extLst>
              <a:ext uri="{FF2B5EF4-FFF2-40B4-BE49-F238E27FC236}">
                <a16:creationId xmlns:a16="http://schemas.microsoft.com/office/drawing/2014/main" id="{B1691709-2DC5-44DE-8797-647A7046C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9001" y="1183121"/>
            <a:ext cx="3560074" cy="5313741"/>
          </a:xfrm>
          <a:prstGeom prst="rect">
            <a:avLst/>
          </a:prstGeom>
        </p:spPr>
      </p:pic>
      <p:pic>
        <p:nvPicPr>
          <p:cNvPr id="6" name="Image 5" descr="Une image contenant fauve&#10;&#10;Description générée automatiquement">
            <a:extLst>
              <a:ext uri="{FF2B5EF4-FFF2-40B4-BE49-F238E27FC236}">
                <a16:creationId xmlns:a16="http://schemas.microsoft.com/office/drawing/2014/main" id="{FE303449-0FF3-4D1C-928F-F90989E47B9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87" y="1504535"/>
            <a:ext cx="4022322" cy="4735061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BC3FD63A-1D3C-4C5D-A8B8-D8A2CBA10042}"/>
              </a:ext>
            </a:extLst>
          </p:cNvPr>
          <p:cNvSpPr/>
          <p:nvPr userDrawn="1"/>
        </p:nvSpPr>
        <p:spPr>
          <a:xfrm>
            <a:off x="4103059" y="3306785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F3BBCA9-9C65-46C6-AFC9-5E6CBA7E589D}"/>
              </a:ext>
            </a:extLst>
          </p:cNvPr>
          <p:cNvSpPr/>
          <p:nvPr/>
        </p:nvSpPr>
        <p:spPr>
          <a:xfrm>
            <a:off x="3711392" y="2020996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4F7F0A0E-7A34-4BE3-BA05-8C5039387302}"/>
              </a:ext>
            </a:extLst>
          </p:cNvPr>
          <p:cNvSpPr/>
          <p:nvPr userDrawn="1"/>
        </p:nvSpPr>
        <p:spPr>
          <a:xfrm>
            <a:off x="3858188" y="4660919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2DEAD956-EE49-4855-A802-E9546EB114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53712" y="184317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B22BE639-0314-4509-9C78-48E35A5A170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40826" y="3128968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696CE99A-1711-41D1-8F6D-7C171737F1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40826" y="444218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13" name="Image 12" descr="Une image contenant dessin, signe&#10;&#10;Description générée automatiquement">
            <a:extLst>
              <a:ext uri="{FF2B5EF4-FFF2-40B4-BE49-F238E27FC236}">
                <a16:creationId xmlns:a16="http://schemas.microsoft.com/office/drawing/2014/main" id="{94971630-E564-4BDE-AC09-97264698F26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129" y="3251"/>
            <a:ext cx="1580656" cy="1432080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24A016F4-54DB-4F64-9DE9-AB9136D8C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600" y="416002"/>
            <a:ext cx="7797800" cy="873663"/>
          </a:xfrm>
          <a:prstGeom prst="rect">
            <a:avLst/>
          </a:prstGeom>
        </p:spPr>
        <p:txBody>
          <a:bodyPr anchor="b"/>
          <a:lstStyle>
            <a:lvl1pPr algn="l">
              <a:defRPr>
                <a:solidFill>
                  <a:srgbClr val="08839B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978787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SG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8730" y="319860"/>
            <a:ext cx="10260686" cy="7228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TITLE – ALL CAPS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928730" y="1069086"/>
            <a:ext cx="10272670" cy="43887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</a:defRPr>
            </a:lvl1pPr>
            <a:lvl2pPr>
              <a:defRPr sz="1400" b="1">
                <a:solidFill>
                  <a:schemeClr val="bg2"/>
                </a:solidFill>
              </a:defRPr>
            </a:lvl2pPr>
            <a:lvl3pPr>
              <a:defRPr sz="1200" b="1">
                <a:solidFill>
                  <a:schemeClr val="bg2"/>
                </a:solidFill>
              </a:defRPr>
            </a:lvl3pPr>
            <a:lvl4pPr>
              <a:defRPr sz="1100" b="1">
                <a:solidFill>
                  <a:schemeClr val="bg2"/>
                </a:solidFill>
              </a:defRPr>
            </a:lvl4pPr>
            <a:lvl5pPr>
              <a:defRPr sz="1100"/>
            </a:lvl5pPr>
          </a:lstStyle>
          <a:p>
            <a:pPr lvl="0"/>
            <a:r>
              <a:rPr lang="en-US"/>
              <a:t>CLICK TO EDIT SUBTITLE – ALL CAPS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227499" y="2024224"/>
            <a:ext cx="996191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16251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Atempo Titr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herbe, extérieur, champ, vert&#10;&#10;Description générée automatiquement">
            <a:extLst>
              <a:ext uri="{FF2B5EF4-FFF2-40B4-BE49-F238E27FC236}">
                <a16:creationId xmlns:a16="http://schemas.microsoft.com/office/drawing/2014/main" id="{B3A24ADD-E480-4D81-97A0-E9B5F0C4C2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665B14-23E8-4AEE-846E-638EE6699B52}"/>
              </a:ext>
            </a:extLst>
          </p:cNvPr>
          <p:cNvSpPr/>
          <p:nvPr userDrawn="1"/>
        </p:nvSpPr>
        <p:spPr>
          <a:xfrm>
            <a:off x="896784" y="407526"/>
            <a:ext cx="5928373" cy="6042947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EDA69ED-54A5-4CAD-AE11-FC8A1966E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682" y="2397747"/>
            <a:ext cx="5425428" cy="1788631"/>
          </a:xfrm>
          <a:prstGeom prst="rect">
            <a:avLst/>
          </a:prstGeom>
        </p:spPr>
        <p:txBody>
          <a:bodyPr anchor="b"/>
          <a:lstStyle>
            <a:lvl1pPr algn="ctr">
              <a:defRPr>
                <a:solidFill>
                  <a:srgbClr val="2E5B91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EFAAD880-66CF-439A-8980-3BFC29A0D437}"/>
              </a:ext>
            </a:extLst>
          </p:cNvPr>
          <p:cNvCxnSpPr/>
          <p:nvPr userDrawn="1"/>
        </p:nvCxnSpPr>
        <p:spPr>
          <a:xfrm>
            <a:off x="2493714" y="4358980"/>
            <a:ext cx="2727188" cy="0"/>
          </a:xfrm>
          <a:prstGeom prst="line">
            <a:avLst/>
          </a:prstGeom>
          <a:ln w="19050">
            <a:solidFill>
              <a:srgbClr val="2A9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ous-titre 2">
            <a:extLst>
              <a:ext uri="{FF2B5EF4-FFF2-40B4-BE49-F238E27FC236}">
                <a16:creationId xmlns:a16="http://schemas.microsoft.com/office/drawing/2014/main" id="{4E154922-DA72-4A19-B30E-F777BFD6B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2682" y="4531583"/>
            <a:ext cx="5425428" cy="7823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pic>
        <p:nvPicPr>
          <p:cNvPr id="15" name="Image 14" descr="Une image contenant signe, dessin&#10;&#10;Description générée automatiquement">
            <a:extLst>
              <a:ext uri="{FF2B5EF4-FFF2-40B4-BE49-F238E27FC236}">
                <a16:creationId xmlns:a16="http://schemas.microsoft.com/office/drawing/2014/main" id="{466AC061-F985-4AF4-A2D1-04DC96956EB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967" y="422488"/>
            <a:ext cx="3696858" cy="197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9612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64A4B0-6C85-4AB4-9744-D0A59D729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6678F7-5E35-45E1-B382-46DE408DB8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197" y="1155366"/>
            <a:ext cx="3014657" cy="547461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D282449-2018-41B3-8001-7AD684654E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889" y="1552695"/>
            <a:ext cx="3973822" cy="4679960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A1F1BDE8-90FA-4FF5-AE6C-26290BFFB689}"/>
              </a:ext>
            </a:extLst>
          </p:cNvPr>
          <p:cNvSpPr/>
          <p:nvPr userDrawn="1"/>
        </p:nvSpPr>
        <p:spPr>
          <a:xfrm>
            <a:off x="4119365" y="3306786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D3BD943-F6C7-4967-A123-77AB0D13D03E}"/>
              </a:ext>
            </a:extLst>
          </p:cNvPr>
          <p:cNvSpPr/>
          <p:nvPr userDrawn="1"/>
        </p:nvSpPr>
        <p:spPr>
          <a:xfrm>
            <a:off x="3866363" y="4641276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6BD7A1E-6B0C-4620-8ED6-AFB346BB3879}"/>
              </a:ext>
            </a:extLst>
          </p:cNvPr>
          <p:cNvSpPr/>
          <p:nvPr userDrawn="1"/>
        </p:nvSpPr>
        <p:spPr>
          <a:xfrm>
            <a:off x="3708635" y="2006271"/>
            <a:ext cx="664029" cy="664029"/>
          </a:xfrm>
          <a:prstGeom prst="ellipse">
            <a:avLst/>
          </a:prstGeom>
          <a:solidFill>
            <a:srgbClr val="79A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2DEAD956-EE49-4855-A802-E9546EB114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53712" y="184317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B22BE639-0314-4509-9C78-48E35A5A170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40826" y="3128968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696CE99A-1711-41D1-8F6D-7C171737F1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40826" y="444218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310275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que 15">
            <a:extLst>
              <a:ext uri="{FF2B5EF4-FFF2-40B4-BE49-F238E27FC236}">
                <a16:creationId xmlns:a16="http://schemas.microsoft.com/office/drawing/2014/main" id="{B1691709-2DC5-44DE-8797-647A7046C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69001" y="1183121"/>
            <a:ext cx="3560074" cy="5313741"/>
          </a:xfrm>
          <a:prstGeom prst="rect">
            <a:avLst/>
          </a:prstGeom>
        </p:spPr>
      </p:pic>
      <p:pic>
        <p:nvPicPr>
          <p:cNvPr id="6" name="Image 5" descr="Une image contenant fauve&#10;&#10;Description générée automatiquement">
            <a:extLst>
              <a:ext uri="{FF2B5EF4-FFF2-40B4-BE49-F238E27FC236}">
                <a16:creationId xmlns:a16="http://schemas.microsoft.com/office/drawing/2014/main" id="{FE303449-0FF3-4D1C-928F-F90989E47B9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87" y="1504535"/>
            <a:ext cx="4022322" cy="4735061"/>
          </a:xfrm>
          <a:prstGeom prst="rect">
            <a:avLst/>
          </a:prstGeom>
        </p:spPr>
      </p:pic>
      <p:sp>
        <p:nvSpPr>
          <p:cNvPr id="23" name="Ellipse 22">
            <a:extLst>
              <a:ext uri="{FF2B5EF4-FFF2-40B4-BE49-F238E27FC236}">
                <a16:creationId xmlns:a16="http://schemas.microsoft.com/office/drawing/2014/main" id="{BC3FD63A-1D3C-4C5D-A8B8-D8A2CBA10042}"/>
              </a:ext>
            </a:extLst>
          </p:cNvPr>
          <p:cNvSpPr/>
          <p:nvPr userDrawn="1"/>
        </p:nvSpPr>
        <p:spPr>
          <a:xfrm>
            <a:off x="4103059" y="3306785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F3BBCA9-9C65-46C6-AFC9-5E6CBA7E589D}"/>
              </a:ext>
            </a:extLst>
          </p:cNvPr>
          <p:cNvSpPr/>
          <p:nvPr/>
        </p:nvSpPr>
        <p:spPr>
          <a:xfrm>
            <a:off x="3711392" y="2020996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4F7F0A0E-7A34-4BE3-BA05-8C5039387302}"/>
              </a:ext>
            </a:extLst>
          </p:cNvPr>
          <p:cNvSpPr/>
          <p:nvPr userDrawn="1"/>
        </p:nvSpPr>
        <p:spPr>
          <a:xfrm>
            <a:off x="3858188" y="4660919"/>
            <a:ext cx="664029" cy="664029"/>
          </a:xfrm>
          <a:prstGeom prst="ellipse">
            <a:avLst/>
          </a:prstGeom>
          <a:solidFill>
            <a:srgbClr val="006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2DEAD956-EE49-4855-A802-E9546EB114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53712" y="184317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B22BE639-0314-4509-9C78-48E35A5A170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40826" y="3128968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1" name="Espace réservé du contenu 8">
            <a:extLst>
              <a:ext uri="{FF2B5EF4-FFF2-40B4-BE49-F238E27FC236}">
                <a16:creationId xmlns:a16="http://schemas.microsoft.com/office/drawing/2014/main" id="{696CE99A-1711-41D1-8F6D-7C171737F1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940826" y="4442189"/>
            <a:ext cx="6800088" cy="1019664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13" name="Image 12" descr="Une image contenant dessin, signe&#10;&#10;Description générée automatiquement">
            <a:extLst>
              <a:ext uri="{FF2B5EF4-FFF2-40B4-BE49-F238E27FC236}">
                <a16:creationId xmlns:a16="http://schemas.microsoft.com/office/drawing/2014/main" id="{94971630-E564-4BDE-AC09-97264698F26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0129" y="3251"/>
            <a:ext cx="1580656" cy="1432080"/>
          </a:xfrm>
          <a:prstGeom prst="rect">
            <a:avLst/>
          </a:prstGeom>
        </p:spPr>
      </p:pic>
      <p:sp>
        <p:nvSpPr>
          <p:cNvPr id="15" name="Titre 1">
            <a:extLst>
              <a:ext uri="{FF2B5EF4-FFF2-40B4-BE49-F238E27FC236}">
                <a16:creationId xmlns:a16="http://schemas.microsoft.com/office/drawing/2014/main" id="{24A016F4-54DB-4F64-9DE9-AB9136D8C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600" y="416002"/>
            <a:ext cx="7797800" cy="873663"/>
          </a:xfrm>
          <a:prstGeom prst="rect">
            <a:avLst/>
          </a:prstGeom>
        </p:spPr>
        <p:txBody>
          <a:bodyPr anchor="b"/>
          <a:lstStyle>
            <a:lvl1pPr algn="l">
              <a:defRPr>
                <a:solidFill>
                  <a:srgbClr val="08839B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049859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85DCD55-B677-45E2-AB59-CCF8AA7E83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5A9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F6C796A-C490-4835-8B68-827CF99B7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599" y="2154935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040602-4005-41EB-AFE8-E0B1E96EBB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24105" y="2371337"/>
            <a:ext cx="1773770" cy="6651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479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asic_tina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49">
            <a:extLst>
              <a:ext uri="{FF2B5EF4-FFF2-40B4-BE49-F238E27FC236}">
                <a16:creationId xmlns:a16="http://schemas.microsoft.com/office/drawing/2014/main" id="{500FC3B9-0CE9-47FC-8FFD-63D58CD8F93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1070918" y="2031274"/>
            <a:ext cx="10255565" cy="3911752"/>
          </a:xfrm>
          <a:prstGeom prst="rect">
            <a:avLst/>
          </a:prstGeom>
        </p:spPr>
        <p:txBody>
          <a:bodyPr/>
          <a:lstStyle>
            <a:lvl1pPr>
              <a:defRPr dirty="0">
                <a:solidFill>
                  <a:srgbClr val="1B5089"/>
                </a:solidFill>
              </a:defRPr>
            </a:lvl1pPr>
            <a:lvl2pPr marL="285750" indent="-285750">
              <a:buFont typeface="Arial" panose="020B0604020202020204" pitchFamily="34" charset="0"/>
              <a:buChar char="•"/>
              <a:defRPr sz="1800"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285750" indent="-285750">
              <a:buFont typeface="Arial" panose="020B0604020202020204" pitchFamily="34" charset="0"/>
              <a:buChar char="•"/>
              <a:defRPr sz="1600"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 marL="285750" indent="-285750">
              <a:buFont typeface="Arial" panose="020B0604020202020204" pitchFamily="34" charset="0"/>
              <a:buChar char="•"/>
              <a:defRPr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 marL="285750" indent="-285750">
              <a:buFont typeface="Arial" panose="020B0604020202020204" pitchFamily="34" charset="0"/>
              <a:buChar char="•"/>
              <a:defRPr>
                <a:solidFill>
                  <a:srgbClr val="1B508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/>
          </a:p>
        </p:txBody>
      </p:sp>
      <p:sp>
        <p:nvSpPr>
          <p:cNvPr id="10" name="Shape 48">
            <a:extLst>
              <a:ext uri="{FF2B5EF4-FFF2-40B4-BE49-F238E27FC236}">
                <a16:creationId xmlns:a16="http://schemas.microsoft.com/office/drawing/2014/main" id="{AEB48E4E-D832-4CE0-95C7-FF05AEFFB38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606506" y="708779"/>
            <a:ext cx="5152636" cy="4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>
              <a:defRPr sz="2000" b="1" dirty="0">
                <a:solidFill>
                  <a:schemeClr val="lt2"/>
                </a:solidFill>
                <a:latin typeface="+mj-lt"/>
                <a:ea typeface="Calibri"/>
                <a:cs typeface="Calibri"/>
              </a:defRPr>
            </a:lvl1pPr>
          </a:lstStyle>
          <a:p>
            <a:pPr marL="228600" lvl="0" indent="0">
              <a:spcBef>
                <a:spcPts val="1800"/>
              </a:spcBef>
              <a:buClr>
                <a:schemeClr val="lt2"/>
              </a:buClr>
              <a:buSzPts val="1920"/>
              <a:buFont typeface="Arial" panose="020B0604020202020204" pitchFamily="34" charset="0"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11" name="Shape 48">
            <a:extLst>
              <a:ext uri="{FF2B5EF4-FFF2-40B4-BE49-F238E27FC236}">
                <a16:creationId xmlns:a16="http://schemas.microsoft.com/office/drawing/2014/main" id="{544B5A7A-18DB-4724-85F0-86EBB5321BAC}"/>
              </a:ext>
            </a:extLst>
          </p:cNvPr>
          <p:cNvSpPr txBox="1">
            <a:spLocks noGrp="1"/>
          </p:cNvSpPr>
          <p:nvPr>
            <p:ph type="body" idx="10"/>
          </p:nvPr>
        </p:nvSpPr>
        <p:spPr>
          <a:xfrm>
            <a:off x="1070918" y="413208"/>
            <a:ext cx="3197309" cy="1063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algn="r">
              <a:spcBef>
                <a:spcPts val="0"/>
              </a:spcBef>
              <a:defRPr sz="2400" b="1" dirty="0">
                <a:solidFill>
                  <a:srgbClr val="1B5089"/>
                </a:solidFill>
                <a:latin typeface="+mj-lt"/>
                <a:ea typeface="Calibri"/>
                <a:cs typeface="Calibri"/>
              </a:defRPr>
            </a:lvl1pPr>
          </a:lstStyle>
          <a:p>
            <a:pPr marL="228600" lvl="0" indent="0">
              <a:spcBef>
                <a:spcPts val="1800"/>
              </a:spcBef>
              <a:buClr>
                <a:schemeClr val="lt2"/>
              </a:buClr>
              <a:buSzPts val="1920"/>
              <a:buFont typeface="Arial" panose="020B0604020202020204" pitchFamily="34" charset="0"/>
            </a:pPr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6AD838-AC01-41F0-B3DC-034D9E390C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22301" y="412193"/>
            <a:ext cx="1104182" cy="94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074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SG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8730" y="319860"/>
            <a:ext cx="10260686" cy="7228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TITLE – ALL CAPS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928730" y="1069086"/>
            <a:ext cx="10272670" cy="43887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</a:defRPr>
            </a:lvl1pPr>
            <a:lvl2pPr>
              <a:defRPr sz="1400" b="1">
                <a:solidFill>
                  <a:schemeClr val="bg2"/>
                </a:solidFill>
              </a:defRPr>
            </a:lvl2pPr>
            <a:lvl3pPr>
              <a:defRPr sz="1200" b="1">
                <a:solidFill>
                  <a:schemeClr val="bg2"/>
                </a:solidFill>
              </a:defRPr>
            </a:lvl3pPr>
            <a:lvl4pPr>
              <a:defRPr sz="1100" b="1">
                <a:solidFill>
                  <a:schemeClr val="bg2"/>
                </a:solidFill>
              </a:defRPr>
            </a:lvl4pPr>
            <a:lvl5pPr>
              <a:defRPr sz="1100"/>
            </a:lvl5pPr>
          </a:lstStyle>
          <a:p>
            <a:pPr lvl="0"/>
            <a:r>
              <a:rPr lang="en-US"/>
              <a:t>CLICK TO EDIT SUBTITLE – ALL CAPS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227499" y="2024224"/>
            <a:ext cx="9961917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0560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24DF2A-47E0-469A-B6A1-EB6FD48871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  <p:pic>
        <p:nvPicPr>
          <p:cNvPr id="7" name="Image 6" descr="Une image contenant signe, dessin&#10;&#10;Description générée automatiquement">
            <a:extLst>
              <a:ext uri="{FF2B5EF4-FFF2-40B4-BE49-F238E27FC236}">
                <a16:creationId xmlns:a16="http://schemas.microsoft.com/office/drawing/2014/main" id="{63F9C3D2-9929-9A41-A0A1-DD5A75FEC8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802" y="2026864"/>
            <a:ext cx="2367284" cy="126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2807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F110C09-D3F3-4EDC-8EF9-B090BD4FC8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65263" y="392100"/>
            <a:ext cx="9144000" cy="809625"/>
          </a:xfrm>
          <a:prstGeom prst="rect">
            <a:avLst/>
          </a:prstGeom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>
              <a:defRPr lang="fr-FR" sz="3600" b="1" dirty="0">
                <a:solidFill>
                  <a:srgbClr val="FFFFFF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fr-FR"/>
              <a:t>SOMMAIRE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3F62E159-A1DF-464C-B1C7-7AC0C98038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625" y="2016980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6B3BC61-55F3-4AC8-9A3B-293F7DE616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1181" y="2030372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6A84F0A4-E683-4609-B515-41E4F806E1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34737" y="2027176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7690B0C1-5423-46E8-B2F4-AE6B1243C5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8293" y="2006784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44C55301-B3D8-4F16-B573-1C72AC3A7B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2449" y="4142590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81C87991-B6D1-4D03-83AF-D45C32E6FE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88403" y="4140861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6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6F6C37C1-F9D1-4C82-824D-85FA0E4430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58999" y="4160084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7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BDA2751C-654B-4A26-84DE-9843088A85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07625" y="2587625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A5A4A62-762E-433B-A739-87D1B2E66A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71181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BB14662F-ED50-40E8-A33E-B783B070BD0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34737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A5FCB2F2-71D1-4425-84C4-5C2ACA3B71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98293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7" name="Text Placeholder 32">
            <a:extLst>
              <a:ext uri="{FF2B5EF4-FFF2-40B4-BE49-F238E27FC236}">
                <a16:creationId xmlns:a16="http://schemas.microsoft.com/office/drawing/2014/main" id="{E1603DE3-2E99-46D5-8E42-C57D8D7CA1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22449" y="475183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3C549DC8-E743-4E6A-8E66-4D804D609F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88403" y="4750107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9" name="Text Placeholder 32">
            <a:extLst>
              <a:ext uri="{FF2B5EF4-FFF2-40B4-BE49-F238E27FC236}">
                <a16:creationId xmlns:a16="http://schemas.microsoft.com/office/drawing/2014/main" id="{73C33E51-1375-41D9-A623-3350318F1E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663641" y="4750930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483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00732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458DB55-B1FB-41F7-82AD-838D11F598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5556" y="0"/>
            <a:ext cx="456088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2ED45E1-2B6A-44EB-9E4C-0B5FBD7F4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8015" y="2752725"/>
            <a:ext cx="3962400" cy="537013"/>
          </a:xfrm>
          <a:prstGeom prst="rect">
            <a:avLst/>
          </a:prstGeom>
        </p:spPr>
        <p:txBody>
          <a:bodyPr/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EA9A09-C152-4F3B-A6DD-06957AA07F4C}"/>
              </a:ext>
            </a:extLst>
          </p:cNvPr>
          <p:cNvSpPr/>
          <p:nvPr userDrawn="1"/>
        </p:nvSpPr>
        <p:spPr>
          <a:xfrm>
            <a:off x="0" y="6532455"/>
            <a:ext cx="1219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– ATEMPO - All rights reserved</a:t>
            </a:r>
            <a:endParaRPr lang="en-US" sz="800" spc="100" baseline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8956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1FCEC7E-7ED5-44B5-BD0D-83E34B5ECD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784918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B14CA86-562E-4DF8-BA73-BB0D1AC74C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240275"/>
            <a:ext cx="6381751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0CF8343-603E-4797-99A8-53E5010FE3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848720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4E6E824-DDEB-42DA-ADA1-6F4079E7C9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3304079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F6D78231-FFC8-419E-AB8C-14C4875227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2848720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B9411C3B-1393-4EDD-8EEA-32FD4BF050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3304079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9532DD9D-2B78-4741-8DB3-5483A847F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52460" y="2848719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2F3FE8C5-B3BD-441A-B5F8-CDA15D2D30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3304078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5274429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53663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205080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442F4F1-814D-41E0-843F-280B997503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F8C49872-8291-4FE3-A178-64F135772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B6D53B4-E822-47F5-AE40-730A1BB3C7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C0AECC5-BF73-4A2C-A939-A799AC0406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5CC013-427E-4AED-ABEA-DC034F35B7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52460" y="1864796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76525A0-FFDF-46DE-9C12-7B561CC5FD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2320155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923844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AAB90C0-51DB-4C91-B43C-D27E4811BF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622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7F6C796A-C490-4835-8B68-827CF99B7C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5599" y="2154935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040602-4005-41EB-AFE8-E0B1E96EBB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24105" y="2371337"/>
            <a:ext cx="1773770" cy="665163"/>
          </a:xfrm>
          <a:prstGeom prst="rect">
            <a:avLst/>
          </a:prstGeom>
        </p:spPr>
        <p:txBody>
          <a:bodyPr/>
          <a:lstStyle/>
          <a:p>
            <a:r>
              <a:rPr lang="fr-FR"/>
              <a:t>Cliquez sur l'icône pour ajouter une image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476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 userDrawn="1"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8604B278-FCA3-443F-968D-8A331A157D3A}"/>
              </a:ext>
            </a:extLst>
          </p:cNvPr>
          <p:cNvSpPr/>
          <p:nvPr userDrawn="1"/>
        </p:nvSpPr>
        <p:spPr>
          <a:xfrm>
            <a:off x="4500888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1A8A7BE4-CF23-4803-AA0A-51CDBEF7FE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07611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6646E0B-F1DE-428B-BEA1-27BD2743E0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07611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6" name="Rectangle : coins arrondis 18">
            <a:extLst>
              <a:ext uri="{FF2B5EF4-FFF2-40B4-BE49-F238E27FC236}">
                <a16:creationId xmlns:a16="http://schemas.microsoft.com/office/drawing/2014/main" id="{5D725FCA-D7EC-4BE7-A419-53CAE5284344}"/>
              </a:ext>
            </a:extLst>
          </p:cNvPr>
          <p:cNvSpPr/>
          <p:nvPr userDrawn="1"/>
        </p:nvSpPr>
        <p:spPr>
          <a:xfrm>
            <a:off x="8117555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B92DF74-28A0-452E-A75C-7ED55C5CBF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52440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3F50257-55C6-4D1B-8214-7C72CD4477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52440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40637222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 userDrawn="1"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B17281-5E63-41B4-8037-56EF25D3FB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6919327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59B20CC0-37A7-4017-BE2C-09A18E59A1B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2320156"/>
            <a:ext cx="6919327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100786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1494835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E4A9294B-85DD-4D7C-8C3F-2EFD5F6AC7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00353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E2D98522-34C6-4B6A-A7F5-38A9A454C0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0353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346837" y="963269"/>
            <a:ext cx="3373821" cy="10336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8007555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C05258-83F8-4259-97B7-86F43DEE0CB2}"/>
              </a:ext>
            </a:extLst>
          </p:cNvPr>
          <p:cNvSpPr/>
          <p:nvPr userDrawn="1"/>
        </p:nvSpPr>
        <p:spPr>
          <a:xfrm>
            <a:off x="6852745" y="6484883"/>
            <a:ext cx="3804745" cy="37311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04041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2361" y="963269"/>
            <a:ext cx="2956688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92359" y="2489112"/>
            <a:ext cx="2956688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92359" y="2944470"/>
            <a:ext cx="2956688" cy="31112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742951" y="963268"/>
            <a:ext cx="6477656" cy="17904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78702-9DEF-45D4-87F7-87B47EA238FA}"/>
              </a:ext>
            </a:extLst>
          </p:cNvPr>
          <p:cNvSpPr/>
          <p:nvPr userDrawn="1"/>
        </p:nvSpPr>
        <p:spPr>
          <a:xfrm>
            <a:off x="8040414" y="6532456"/>
            <a:ext cx="340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6437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6FF89FE3-1BD8-445F-8653-1170A1143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42416161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3838324B-ECE0-4F58-A646-A98BDD3B65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46101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pic>
        <p:nvPicPr>
          <p:cNvPr id="4" name="Graphique 2">
            <a:extLst>
              <a:ext uri="{FF2B5EF4-FFF2-40B4-BE49-F238E27FC236}">
                <a16:creationId xmlns:a16="http://schemas.microsoft.com/office/drawing/2014/main" id="{6EC9B17F-952B-4AC3-98AC-E398F83EBF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9" name="Title 12">
            <a:extLst>
              <a:ext uri="{FF2B5EF4-FFF2-40B4-BE49-F238E27FC236}">
                <a16:creationId xmlns:a16="http://schemas.microsoft.com/office/drawing/2014/main" id="{BC13B25F-6B1B-40B6-9913-A4F4E1D886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4569" y="963269"/>
            <a:ext cx="4754480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F778641C-4D02-4C13-A846-D269E3BDD11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94568" y="2489112"/>
            <a:ext cx="4754480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4592D1A3-1B32-436E-9542-45060251EB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94568" y="2944469"/>
            <a:ext cx="4754480" cy="343530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0127290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IRE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F110C09-D3F3-4EDC-8EF9-B090BD4FC8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65263" y="392100"/>
            <a:ext cx="9144000" cy="809625"/>
          </a:xfrm>
          <a:prstGeom prst="rect">
            <a:avLst/>
          </a:prstGeom>
          <a:effectLst/>
        </p:spPr>
        <p:txBody>
          <a:bodyPr/>
          <a:lstStyle>
            <a:lvl1pPr>
              <a:defRPr lang="fr-FR" sz="3600" b="1" dirty="0">
                <a:solidFill>
                  <a:srgbClr val="2E5B9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fr-FR"/>
              <a:t>SOMMAIRE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3F62E159-A1DF-464C-B1C7-7AC0C98038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07625" y="2016980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1</a:t>
            </a:r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86B3BC61-55F3-4AC8-9A3B-293F7DE6166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1181" y="2030372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2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6A84F0A4-E683-4609-B515-41E4F806E1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34737" y="2027176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3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7690B0C1-5423-46E8-B2F4-AE6B1243C51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98293" y="2006784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4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44C55301-B3D8-4F16-B573-1C72AC3A7B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22449" y="4142590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5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81C87991-B6D1-4D03-83AF-D45C32E6FE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88403" y="4140861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6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6F6C37C1-F9D1-4C82-824D-85FA0E4430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58999" y="4160084"/>
            <a:ext cx="1828800" cy="4749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en-US"/>
              <a:t>7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BDA2751C-654B-4A26-84DE-9843088A85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07625" y="2587625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A5A4A62-762E-433B-A739-87D1B2E66AA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71181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BB14662F-ED50-40E8-A33E-B783B070BD0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34737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A5FCB2F2-71D1-4425-84C4-5C2ACA3B711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98293" y="258532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7" name="Text Placeholder 32">
            <a:extLst>
              <a:ext uri="{FF2B5EF4-FFF2-40B4-BE49-F238E27FC236}">
                <a16:creationId xmlns:a16="http://schemas.microsoft.com/office/drawing/2014/main" id="{E1603DE3-2E99-46D5-8E42-C57D8D7CA1E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922449" y="4751836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8" name="Text Placeholder 32">
            <a:extLst>
              <a:ext uri="{FF2B5EF4-FFF2-40B4-BE49-F238E27FC236}">
                <a16:creationId xmlns:a16="http://schemas.microsoft.com/office/drawing/2014/main" id="{3C549DC8-E743-4E6A-8E66-4D804D609FD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288403" y="4750107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39" name="Text Placeholder 32">
            <a:extLst>
              <a:ext uri="{FF2B5EF4-FFF2-40B4-BE49-F238E27FC236}">
                <a16:creationId xmlns:a16="http://schemas.microsoft.com/office/drawing/2014/main" id="{73C33E51-1375-41D9-A623-3350318F1E3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663641" y="4750930"/>
            <a:ext cx="1828800" cy="4318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/>
            </a:lvl1pPr>
          </a:lstStyle>
          <a:p>
            <a:pPr lvl="0"/>
            <a:r>
              <a:rPr lang="fr-FR"/>
              <a:t>Titre</a:t>
            </a:r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5C793CF-9479-4D02-A74D-47FF722E76E6}"/>
              </a:ext>
            </a:extLst>
          </p:cNvPr>
          <p:cNvSpPr/>
          <p:nvPr/>
        </p:nvSpPr>
        <p:spPr>
          <a:xfrm>
            <a:off x="11346873" y="6400800"/>
            <a:ext cx="689956" cy="4572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6298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3886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BLOC TEXT 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5C46CF8-92E3-4182-80C0-117A72D9C810}"/>
              </a:ext>
            </a:extLst>
          </p:cNvPr>
          <p:cNvSpPr/>
          <p:nvPr/>
        </p:nvSpPr>
        <p:spPr>
          <a:xfrm>
            <a:off x="0" y="-7"/>
            <a:ext cx="3048000" cy="3429002"/>
          </a:xfrm>
          <a:prstGeom prst="rect">
            <a:avLst/>
          </a:prstGeom>
          <a:solidFill>
            <a:srgbClr val="132043"/>
          </a:solidFill>
          <a:ln>
            <a:noFill/>
          </a:ln>
          <a:effectLst>
            <a:outerShdw blurRad="38100" dist="12700" dir="540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3753556-8D5C-4DD4-9477-F0EE62979DA6}"/>
              </a:ext>
            </a:extLst>
          </p:cNvPr>
          <p:cNvSpPr/>
          <p:nvPr/>
        </p:nvSpPr>
        <p:spPr>
          <a:xfrm>
            <a:off x="3048000" y="3428998"/>
            <a:ext cx="3048000" cy="3429002"/>
          </a:xfrm>
          <a:prstGeom prst="rect">
            <a:avLst/>
          </a:prstGeom>
          <a:solidFill>
            <a:srgbClr val="132043"/>
          </a:solidFill>
          <a:ln>
            <a:noFill/>
          </a:ln>
          <a:effectLst>
            <a:outerShdw blurRad="38100" dist="12700" dir="540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6D26FC2-CE51-4934-A592-2A7D40FB5A52}"/>
              </a:ext>
            </a:extLst>
          </p:cNvPr>
          <p:cNvSpPr/>
          <p:nvPr/>
        </p:nvSpPr>
        <p:spPr>
          <a:xfrm>
            <a:off x="6096000" y="0"/>
            <a:ext cx="3048000" cy="3429002"/>
          </a:xfrm>
          <a:prstGeom prst="rect">
            <a:avLst/>
          </a:prstGeom>
          <a:solidFill>
            <a:srgbClr val="132043"/>
          </a:solidFill>
          <a:ln>
            <a:noFill/>
          </a:ln>
          <a:effectLst>
            <a:outerShdw blurRad="38100" dist="12700" dir="540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4B8620B-1E7F-40A9-8EF0-F3CF32EF8059}"/>
              </a:ext>
            </a:extLst>
          </p:cNvPr>
          <p:cNvSpPr/>
          <p:nvPr/>
        </p:nvSpPr>
        <p:spPr>
          <a:xfrm>
            <a:off x="9144000" y="3428998"/>
            <a:ext cx="3048000" cy="3429002"/>
          </a:xfrm>
          <a:prstGeom prst="rect">
            <a:avLst/>
          </a:prstGeom>
          <a:solidFill>
            <a:srgbClr val="132043"/>
          </a:solidFill>
          <a:ln>
            <a:noFill/>
          </a:ln>
          <a:effectLst>
            <a:outerShdw blurRad="38100" dist="12700" dir="5400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 Placeholder 11">
            <a:extLst>
              <a:ext uri="{FF2B5EF4-FFF2-40B4-BE49-F238E27FC236}">
                <a16:creationId xmlns:a16="http://schemas.microsoft.com/office/drawing/2014/main" id="{9A4A8486-4CAB-4033-977B-8EA9EC8AA2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" y="344743"/>
            <a:ext cx="3048000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40" name="Text Placeholder 11">
            <a:extLst>
              <a:ext uri="{FF2B5EF4-FFF2-40B4-BE49-F238E27FC236}">
                <a16:creationId xmlns:a16="http://schemas.microsoft.com/office/drawing/2014/main" id="{0EA9C5B8-6922-468C-A3C1-450C917114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95999" y="344743"/>
            <a:ext cx="3048000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42" name="Text Placeholder 11">
            <a:extLst>
              <a:ext uri="{FF2B5EF4-FFF2-40B4-BE49-F238E27FC236}">
                <a16:creationId xmlns:a16="http://schemas.microsoft.com/office/drawing/2014/main" id="{2FDBFADE-F9E6-48AD-B0EF-504581E8466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144000" y="3778939"/>
            <a:ext cx="3048000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8AE1CAE8-03E7-4C2C-96E6-53BDCC59289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48000" y="3778939"/>
            <a:ext cx="3048000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C2527FFD-002F-446A-BF9A-1F41DB6C62D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48000" y="4292686"/>
            <a:ext cx="3048000" cy="2470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49" name="Espace réservé pour une image  48">
            <a:extLst>
              <a:ext uri="{FF2B5EF4-FFF2-40B4-BE49-F238E27FC236}">
                <a16:creationId xmlns:a16="http://schemas.microsoft.com/office/drawing/2014/main" id="{008B0247-D20C-44FC-A053-6398C14B955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048000" y="0"/>
            <a:ext cx="3048000" cy="3429000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0" name="Espace réservé pour une image  48">
            <a:extLst>
              <a:ext uri="{FF2B5EF4-FFF2-40B4-BE49-F238E27FC236}">
                <a16:creationId xmlns:a16="http://schemas.microsoft.com/office/drawing/2014/main" id="{D278A70A-15AF-4258-A4D8-B9E517EA9F2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44000" y="0"/>
            <a:ext cx="3048000" cy="3429000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1" name="Espace réservé pour une image  48">
            <a:extLst>
              <a:ext uri="{FF2B5EF4-FFF2-40B4-BE49-F238E27FC236}">
                <a16:creationId xmlns:a16="http://schemas.microsoft.com/office/drawing/2014/main" id="{3A38307C-DF05-4D3A-8D28-E2CA3711D73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-1" y="3436228"/>
            <a:ext cx="3048000" cy="3429000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2" name="Espace réservé pour une image  48">
            <a:extLst>
              <a:ext uri="{FF2B5EF4-FFF2-40B4-BE49-F238E27FC236}">
                <a16:creationId xmlns:a16="http://schemas.microsoft.com/office/drawing/2014/main" id="{1264359F-0BAA-483E-802C-469421CF1626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095999" y="3436228"/>
            <a:ext cx="3048000" cy="3429000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55" name="Text Placeholder 11">
            <a:extLst>
              <a:ext uri="{FF2B5EF4-FFF2-40B4-BE49-F238E27FC236}">
                <a16:creationId xmlns:a16="http://schemas.microsoft.com/office/drawing/2014/main" id="{A2B246BC-C318-49D6-963F-C1AAF26F59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43999" y="4292686"/>
            <a:ext cx="3048000" cy="2470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56" name="Text Placeholder 11">
            <a:extLst>
              <a:ext uri="{FF2B5EF4-FFF2-40B4-BE49-F238E27FC236}">
                <a16:creationId xmlns:a16="http://schemas.microsoft.com/office/drawing/2014/main" id="{9A7C2DFA-3993-4C09-9543-271EEF716A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0" y="863684"/>
            <a:ext cx="3048000" cy="2470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57" name="Text Placeholder 11">
            <a:extLst>
              <a:ext uri="{FF2B5EF4-FFF2-40B4-BE49-F238E27FC236}">
                <a16:creationId xmlns:a16="http://schemas.microsoft.com/office/drawing/2014/main" id="{EB5769AE-FBFD-4137-8897-3BCB21B9DA8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095999" y="863684"/>
            <a:ext cx="3048000" cy="2470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84659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3918BCE-C991-4462-BC43-93AC24091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766" y="5813274"/>
            <a:ext cx="1254966" cy="6705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55E3B7-44C5-415A-9A80-9AD88B144B65}"/>
              </a:ext>
            </a:extLst>
          </p:cNvPr>
          <p:cNvSpPr/>
          <p:nvPr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roupe 15">
            <a:extLst>
              <a:ext uri="{FF2B5EF4-FFF2-40B4-BE49-F238E27FC236}">
                <a16:creationId xmlns:a16="http://schemas.microsoft.com/office/drawing/2014/main" id="{CCD4FE4E-17B4-46C9-AC07-B95C0D948638}"/>
              </a:ext>
            </a:extLst>
          </p:cNvPr>
          <p:cNvGrpSpPr/>
          <p:nvPr/>
        </p:nvGrpSpPr>
        <p:grpSpPr>
          <a:xfrm>
            <a:off x="5242559" y="3028866"/>
            <a:ext cx="1705181" cy="799471"/>
            <a:chOff x="5216435" y="2917815"/>
            <a:chExt cx="1706880" cy="800268"/>
          </a:xfrm>
        </p:grpSpPr>
        <p:sp>
          <p:nvSpPr>
            <p:cNvPr id="7" name="ZoneTexte 16">
              <a:extLst>
                <a:ext uri="{FF2B5EF4-FFF2-40B4-BE49-F238E27FC236}">
                  <a16:creationId xmlns:a16="http://schemas.microsoft.com/office/drawing/2014/main" id="{E6D16E2D-7F1B-4C25-A388-55DDF4EDB704}"/>
                </a:ext>
              </a:extLst>
            </p:cNvPr>
            <p:cNvSpPr txBox="1"/>
            <p:nvPr userDrawn="1"/>
          </p:nvSpPr>
          <p:spPr>
            <a:xfrm>
              <a:off x="5216435" y="2917815"/>
              <a:ext cx="1706880" cy="656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 anchor="t" anchorCtr="1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1000"/>
                </a:spcBef>
              </a:pPr>
              <a:r>
                <a:rPr lang="fr-FR" sz="4000" b="1">
                  <a:solidFill>
                    <a:schemeClr val="bg1"/>
                  </a:solidFill>
                </a:rPr>
                <a:t>MERCI</a:t>
              </a:r>
            </a:p>
          </p:txBody>
        </p:sp>
        <p:sp>
          <p:nvSpPr>
            <p:cNvPr id="8" name="ZoneTexte 17">
              <a:extLst>
                <a:ext uri="{FF2B5EF4-FFF2-40B4-BE49-F238E27FC236}">
                  <a16:creationId xmlns:a16="http://schemas.microsoft.com/office/drawing/2014/main" id="{7F7BB019-C871-4A4A-9511-8FA3A82B7B9C}"/>
                </a:ext>
              </a:extLst>
            </p:cNvPr>
            <p:cNvSpPr txBox="1"/>
            <p:nvPr userDrawn="1"/>
          </p:nvSpPr>
          <p:spPr>
            <a:xfrm>
              <a:off x="5377543" y="3488276"/>
              <a:ext cx="1436914" cy="22980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30" rtl="0" eaLnBrk="1" fontAlgn="auto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0">
                  <a:solidFill>
                    <a:schemeClr val="bg1"/>
                  </a:solidFill>
                </a:rPr>
                <a:t>De votre attention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82470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W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458DB55-B1FB-41F7-82AD-838D11F5987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15556" y="0"/>
            <a:ext cx="456088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2ED45E1-2B6A-44EB-9E4C-0B5FBD7F40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8015" y="0"/>
            <a:ext cx="3962400" cy="6532456"/>
          </a:xfrm>
          <a:prstGeom prst="rect">
            <a:avLst/>
          </a:prstGeom>
        </p:spPr>
        <p:txBody>
          <a:bodyPr anchor="ctr"/>
          <a:lstStyle>
            <a:lvl1pPr algn="ctr"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EA9A09-C152-4F3B-A6DD-06957AA07F4C}"/>
              </a:ext>
            </a:extLst>
          </p:cNvPr>
          <p:cNvSpPr/>
          <p:nvPr/>
        </p:nvSpPr>
        <p:spPr>
          <a:xfrm>
            <a:off x="0" y="6532455"/>
            <a:ext cx="121920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2021-2022 – ATEMPO - All rights reserved</a:t>
            </a:r>
            <a:endParaRPr lang="en-US" sz="800" spc="100" baseline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2511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- BLOC TEXT - 3 BLOC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1FCEC7E-7ED5-44B5-BD0D-83E34B5ECD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784918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B14CA86-562E-4DF8-BA73-BB0D1AC74C3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240275"/>
            <a:ext cx="6381751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0CF8343-603E-4797-99A8-53E5010FE38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2848720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A4E6E824-DDEB-42DA-ADA1-6F4079E7C9D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3304079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F6D78231-FFC8-419E-AB8C-14C4875227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2848720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B9411C3B-1393-4EDD-8EEA-32FD4BF050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3304079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9532DD9D-2B78-4741-8DB3-5483A847F2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52460" y="2848719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2F3FE8C5-B3BD-441A-B5F8-CDA15D2D30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3304078"/>
            <a:ext cx="3236245" cy="26027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7189938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FULL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567113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A3C999E-D29B-4448-BA66-64F1527EF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000" y="-39264"/>
            <a:ext cx="1458471" cy="136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529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DE2F30-4BE0-4BE2-B0D5-E91608E68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980" y="-593"/>
            <a:ext cx="1778512" cy="130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043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4D1E58-EDF8-491E-96D4-E3546A58E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622" y="-39264"/>
            <a:ext cx="1507849" cy="136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821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4838525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CAAF8-6BB4-4552-A92A-A77F9A836756}"/>
              </a:ext>
            </a:extLst>
          </p:cNvPr>
          <p:cNvSpPr/>
          <p:nvPr/>
        </p:nvSpPr>
        <p:spPr>
          <a:xfrm>
            <a:off x="4062943" y="1968219"/>
            <a:ext cx="4066114" cy="3429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682A04-5180-4713-B685-573F46152061}"/>
              </a:ext>
            </a:extLst>
          </p:cNvPr>
          <p:cNvSpPr/>
          <p:nvPr/>
        </p:nvSpPr>
        <p:spPr>
          <a:xfrm>
            <a:off x="8137098" y="1971922"/>
            <a:ext cx="4066114" cy="3429000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720DDBDC-3830-443C-A28D-797EA64C23C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54902" y="2078293"/>
            <a:ext cx="4066114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9C03F5A-606E-48BE-8126-EF158DBEF2B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25886" y="2078293"/>
            <a:ext cx="4066114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B0FF4BAF-6081-4523-BCEF-93E3B889CD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21016" y="2606504"/>
            <a:ext cx="4070984" cy="279071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184D1FBD-961A-4FC7-BE54-0CEBC1FB56F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74155" y="2606504"/>
            <a:ext cx="4070984" cy="279071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75902806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+ WHITE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D880050-B7E0-4D95-AAE2-A44BC5D23E4B}"/>
              </a:ext>
            </a:extLst>
          </p:cNvPr>
          <p:cNvSpPr/>
          <p:nvPr/>
        </p:nvSpPr>
        <p:spPr>
          <a:xfrm>
            <a:off x="870386" y="1104612"/>
            <a:ext cx="10451228" cy="5041852"/>
          </a:xfrm>
          <a:prstGeom prst="rect">
            <a:avLst/>
          </a:prstGeom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4295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 2 BLO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D3E9C9-5D3D-460D-838A-40D21FECD3B2}"/>
              </a:ext>
            </a:extLst>
          </p:cNvPr>
          <p:cNvSpPr/>
          <p:nvPr/>
        </p:nvSpPr>
        <p:spPr>
          <a:xfrm>
            <a:off x="0" y="1085851"/>
            <a:ext cx="6096000" cy="5793856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lvl="1"/>
            <a:endParaRPr lang="fr-FR" sz="2000" b="1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19BE42-F3DD-436E-8B50-B379B648A163}"/>
              </a:ext>
            </a:extLst>
          </p:cNvPr>
          <p:cNvSpPr/>
          <p:nvPr/>
        </p:nvSpPr>
        <p:spPr>
          <a:xfrm>
            <a:off x="6108000" y="1085851"/>
            <a:ext cx="6084000" cy="579385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418ED82B-A05E-4D3D-84B4-821F724E898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000" y="1259143"/>
            <a:ext cx="6019386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78EE8CCD-A774-4305-8E30-F9096C5707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000" y="2505075"/>
            <a:ext cx="6019386" cy="4218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52521913-8664-41DB-BD2A-7895526AFDC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21478" y="1259143"/>
            <a:ext cx="6019386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DE14A133-8E27-4E50-AB77-9C28FD4320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1478" y="2505075"/>
            <a:ext cx="6019386" cy="4218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42E0ECB8-EFA7-4D2B-A30B-191211AD73D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000" y="4108959"/>
            <a:ext cx="6019386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8E6EE9C1-1384-4C8D-8D3C-04B4CB882FB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000" y="5354891"/>
            <a:ext cx="6019386" cy="4218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DEBD649E-F309-4877-A3F5-3E9A8534243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121478" y="4108959"/>
            <a:ext cx="6019386" cy="42184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FD7C69C-ED5C-4DA8-94E3-652B497D06F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21478" y="5354891"/>
            <a:ext cx="6019386" cy="42184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6369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na Contenu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DAF605D-7624-44FB-B179-6C0AB60FB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000" y="-39264"/>
            <a:ext cx="1458471" cy="1366116"/>
          </a:xfrm>
          <a:prstGeom prst="rect">
            <a:avLst/>
          </a:prstGeom>
        </p:spPr>
      </p:pic>
      <p:sp>
        <p:nvSpPr>
          <p:cNvPr id="37" name="Titre 1">
            <a:extLst>
              <a:ext uri="{FF2B5EF4-FFF2-40B4-BE49-F238E27FC236}">
                <a16:creationId xmlns:a16="http://schemas.microsoft.com/office/drawing/2014/main" id="{AD3A7B67-A302-415B-A27B-185927A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703" y="416002"/>
            <a:ext cx="7797800" cy="873663"/>
          </a:xfrm>
        </p:spPr>
        <p:txBody>
          <a:bodyPr anchor="b"/>
          <a:lstStyle>
            <a:lvl1pPr algn="l">
              <a:defRPr>
                <a:solidFill>
                  <a:srgbClr val="194B84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7D6DF8A2-20E5-41B2-A97C-AC7C673C4CE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72703" y="1528763"/>
            <a:ext cx="10863685" cy="438943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6597984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 &amp; CON (competitor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9245EDE-C0CE-4B8C-87FA-346754CCDC45}"/>
              </a:ext>
            </a:extLst>
          </p:cNvPr>
          <p:cNvSpPr/>
          <p:nvPr/>
        </p:nvSpPr>
        <p:spPr>
          <a:xfrm>
            <a:off x="0" y="1085851"/>
            <a:ext cx="12192000" cy="3015632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E8A068-B9BC-443E-B088-31AB0C55EA8F}"/>
              </a:ext>
            </a:extLst>
          </p:cNvPr>
          <p:cNvSpPr/>
          <p:nvPr/>
        </p:nvSpPr>
        <p:spPr>
          <a:xfrm>
            <a:off x="0" y="4101482"/>
            <a:ext cx="12192000" cy="2756517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raphique 11">
            <a:extLst>
              <a:ext uri="{FF2B5EF4-FFF2-40B4-BE49-F238E27FC236}">
                <a16:creationId xmlns:a16="http://schemas.microsoft.com/office/drawing/2014/main" id="{56B73D62-7EE6-44A1-88EA-38E700F43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5350" y="1824491"/>
            <a:ext cx="321300" cy="321300"/>
          </a:xfrm>
          <a:prstGeom prst="rect">
            <a:avLst/>
          </a:pr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520C3035-C5C6-4914-9F5E-9D1AB62F9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22044" y="1824491"/>
            <a:ext cx="321300" cy="321300"/>
          </a:xfrm>
          <a:prstGeom prst="rect">
            <a:avLst/>
          </a:prstGeom>
        </p:spPr>
      </p:pic>
      <p:pic>
        <p:nvPicPr>
          <p:cNvPr id="14" name="Graphique 13">
            <a:extLst>
              <a:ext uri="{FF2B5EF4-FFF2-40B4-BE49-F238E27FC236}">
                <a16:creationId xmlns:a16="http://schemas.microsoft.com/office/drawing/2014/main" id="{99C96F65-EA5D-4DE0-AA7C-3B684E780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8509" y="1824491"/>
            <a:ext cx="321300" cy="321300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E75772-EBA0-4056-B8B9-B3D95C4C3446}"/>
              </a:ext>
            </a:extLst>
          </p:cNvPr>
          <p:cNvCxnSpPr>
            <a:cxnSpLocks/>
          </p:cNvCxnSpPr>
          <p:nvPr/>
        </p:nvCxnSpPr>
        <p:spPr>
          <a:xfrm>
            <a:off x="3998319" y="2275594"/>
            <a:ext cx="0" cy="3716833"/>
          </a:xfrm>
          <a:prstGeom prst="line">
            <a:avLst/>
          </a:prstGeom>
          <a:ln w="19050">
            <a:solidFill>
              <a:srgbClr val="2E5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2ACB63E-D7B7-44BA-B9D7-7EAC63E6F589}"/>
              </a:ext>
            </a:extLst>
          </p:cNvPr>
          <p:cNvCxnSpPr>
            <a:cxnSpLocks/>
          </p:cNvCxnSpPr>
          <p:nvPr/>
        </p:nvCxnSpPr>
        <p:spPr>
          <a:xfrm flipH="1">
            <a:off x="8187408" y="2275593"/>
            <a:ext cx="9093" cy="3601424"/>
          </a:xfrm>
          <a:prstGeom prst="line">
            <a:avLst/>
          </a:prstGeom>
          <a:ln w="19050">
            <a:solidFill>
              <a:srgbClr val="2E5B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7E54C62-61E9-4261-BBE5-83EE92638413}"/>
              </a:ext>
            </a:extLst>
          </p:cNvPr>
          <p:cNvCxnSpPr>
            <a:cxnSpLocks/>
          </p:cNvCxnSpPr>
          <p:nvPr/>
        </p:nvCxnSpPr>
        <p:spPr>
          <a:xfrm>
            <a:off x="3999796" y="4101482"/>
            <a:ext cx="0" cy="23525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21EB4EA-D6D9-4302-9989-11B6357AF1A0}"/>
              </a:ext>
            </a:extLst>
          </p:cNvPr>
          <p:cNvCxnSpPr>
            <a:cxnSpLocks/>
          </p:cNvCxnSpPr>
          <p:nvPr/>
        </p:nvCxnSpPr>
        <p:spPr>
          <a:xfrm>
            <a:off x="8189887" y="4101482"/>
            <a:ext cx="0" cy="235258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78EE8CCD-A774-4305-8E30-F9096C57072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0" y="4642697"/>
            <a:ext cx="3991705" cy="18113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E5929172-0E45-4963-AEB0-D3ECBE8AC033}"/>
              </a:ext>
            </a:extLst>
          </p:cNvPr>
          <p:cNvSpPr/>
          <p:nvPr/>
        </p:nvSpPr>
        <p:spPr>
          <a:xfrm>
            <a:off x="1743584" y="3833594"/>
            <a:ext cx="511151" cy="51115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DD6B8219-754B-40F0-959A-B71000E4573A}"/>
              </a:ext>
            </a:extLst>
          </p:cNvPr>
          <p:cNvSpPr/>
          <p:nvPr/>
        </p:nvSpPr>
        <p:spPr>
          <a:xfrm>
            <a:off x="5840425" y="3833594"/>
            <a:ext cx="511151" cy="51115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EB16FDA1-DE9A-4387-92F1-0CBD722EF763}"/>
              </a:ext>
            </a:extLst>
          </p:cNvPr>
          <p:cNvSpPr/>
          <p:nvPr/>
        </p:nvSpPr>
        <p:spPr>
          <a:xfrm>
            <a:off x="9922962" y="3833594"/>
            <a:ext cx="511151" cy="51115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36AAB68D-95D6-4229-827E-6A897CAC0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35350" y="3938251"/>
            <a:ext cx="321300" cy="321300"/>
          </a:xfrm>
          <a:prstGeom prst="rect">
            <a:avLst/>
          </a:prstGeo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ABD79D2F-E11F-482D-B09B-61969D8D61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22666" y="3938251"/>
            <a:ext cx="321300" cy="321300"/>
          </a:xfrm>
          <a:prstGeom prst="rect">
            <a:avLst/>
          </a:prstGeom>
        </p:spPr>
      </p:pic>
      <p:pic>
        <p:nvPicPr>
          <p:cNvPr id="28" name="Graphique 27">
            <a:extLst>
              <a:ext uri="{FF2B5EF4-FFF2-40B4-BE49-F238E27FC236}">
                <a16:creationId xmlns:a16="http://schemas.microsoft.com/office/drawing/2014/main" id="{88429D6C-5F49-418B-9476-7244924A6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0842" y="3938251"/>
            <a:ext cx="321300" cy="321300"/>
          </a:xfrm>
          <a:prstGeom prst="rect">
            <a:avLst/>
          </a:prstGeom>
        </p:spPr>
      </p:pic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3A7439D6-50E4-458C-BBC9-463A37A6FA9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02114" y="4642697"/>
            <a:ext cx="4187772" cy="18113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0925D03E-969D-4D12-AB43-5B4CABB3DD3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7408" y="4642697"/>
            <a:ext cx="3991705" cy="18113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33620956-3E75-4729-81CC-A8EA1FDC9CA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2443743"/>
            <a:ext cx="3991705" cy="9737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0038E874-522C-4CCC-9073-BDF2230F6DF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002114" y="2443743"/>
            <a:ext cx="4187772" cy="9737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33" name="Text Placeholder 11">
            <a:extLst>
              <a:ext uri="{FF2B5EF4-FFF2-40B4-BE49-F238E27FC236}">
                <a16:creationId xmlns:a16="http://schemas.microsoft.com/office/drawing/2014/main" id="{4305FDC8-A7D8-4C5F-AF9B-D17D822AAD8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87408" y="2443743"/>
            <a:ext cx="3991705" cy="9737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6724356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- 2 BLOC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Espace réservé pour une image  20">
            <a:extLst>
              <a:ext uri="{FF2B5EF4-FFF2-40B4-BE49-F238E27FC236}">
                <a16:creationId xmlns:a16="http://schemas.microsoft.com/office/drawing/2014/main" id="{57D88852-AAC0-49A1-948F-9980DD9EEBB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2407" y="3970948"/>
            <a:ext cx="6092406" cy="2898775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1" name="Espace réservé pour une image  20">
            <a:extLst>
              <a:ext uri="{FF2B5EF4-FFF2-40B4-BE49-F238E27FC236}">
                <a16:creationId xmlns:a16="http://schemas.microsoft.com/office/drawing/2014/main" id="{69A6585C-683B-4280-A4B0-6B73FECA255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085659"/>
            <a:ext cx="6092406" cy="2898775"/>
          </a:xfrm>
          <a:prstGeom prst="rect">
            <a:avLst/>
          </a:prstGeom>
          <a:solidFill>
            <a:srgbClr val="262626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21BD78-21C5-4998-8747-A155907EFAA4}"/>
              </a:ext>
            </a:extLst>
          </p:cNvPr>
          <p:cNvSpPr/>
          <p:nvPr/>
        </p:nvSpPr>
        <p:spPr>
          <a:xfrm>
            <a:off x="0" y="3977288"/>
            <a:ext cx="6073359" cy="289243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6D07BD-1D44-45FC-93B5-38C6E1BEB825}"/>
              </a:ext>
            </a:extLst>
          </p:cNvPr>
          <p:cNvSpPr/>
          <p:nvPr/>
        </p:nvSpPr>
        <p:spPr>
          <a:xfrm>
            <a:off x="6082595" y="1085850"/>
            <a:ext cx="6118641" cy="2898395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riangle 5">
            <a:extLst>
              <a:ext uri="{FF2B5EF4-FFF2-40B4-BE49-F238E27FC236}">
                <a16:creationId xmlns:a16="http://schemas.microsoft.com/office/drawing/2014/main" id="{5FD0DE25-AC89-4B60-83F7-C3886C3ACDE9}"/>
              </a:ext>
            </a:extLst>
          </p:cNvPr>
          <p:cNvSpPr/>
          <p:nvPr/>
        </p:nvSpPr>
        <p:spPr>
          <a:xfrm rot="16200000">
            <a:off x="5367955" y="2323414"/>
            <a:ext cx="1060704" cy="426294"/>
          </a:xfrm>
          <a:prstGeom prst="triangle">
            <a:avLst>
              <a:gd name="adj" fmla="val 47947"/>
            </a:avLst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24">
            <a:extLst>
              <a:ext uri="{FF2B5EF4-FFF2-40B4-BE49-F238E27FC236}">
                <a16:creationId xmlns:a16="http://schemas.microsoft.com/office/drawing/2014/main" id="{0A991BDB-523F-4EA9-8464-955E0ECC7BCD}"/>
              </a:ext>
            </a:extLst>
          </p:cNvPr>
          <p:cNvSpPr/>
          <p:nvPr/>
        </p:nvSpPr>
        <p:spPr>
          <a:xfrm rot="5400000">
            <a:off x="5737107" y="5210358"/>
            <a:ext cx="1060704" cy="426294"/>
          </a:xfrm>
          <a:prstGeom prst="triangle">
            <a:avLst>
              <a:gd name="adj" fmla="val 479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15784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3 BLOCS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2442F4F1-814D-41E0-843F-280B997503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200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F8C49872-8291-4FE3-A178-64F1357723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200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B6D53B4-E822-47F5-AE40-730A1BB3C7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5C0AECC5-BF73-4A2C-A939-A799AC0406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E5CC013-427E-4AED-ABEA-DC034F35B76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052460" y="1864796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76525A0-FFDF-46DE-9C12-7B561CC5FD6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2320155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60505102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+ 3 FRAMED BLO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8604B278-FCA3-443F-968D-8A331A157D3A}"/>
              </a:ext>
            </a:extLst>
          </p:cNvPr>
          <p:cNvSpPr/>
          <p:nvPr/>
        </p:nvSpPr>
        <p:spPr>
          <a:xfrm>
            <a:off x="4500888" y="1810497"/>
            <a:ext cx="3183865" cy="3675707"/>
          </a:xfrm>
          <a:prstGeom prst="roundRect">
            <a:avLst/>
          </a:prstGeom>
          <a:solidFill>
            <a:srgbClr val="0085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1A8A7BE4-CF23-4803-AA0A-51CDBEF7FE3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07611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C6646E0B-F1DE-428B-BEA1-27BD2743E0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07611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6" name="Rectangle : coins arrondis 18">
            <a:extLst>
              <a:ext uri="{FF2B5EF4-FFF2-40B4-BE49-F238E27FC236}">
                <a16:creationId xmlns:a16="http://schemas.microsoft.com/office/drawing/2014/main" id="{5D725FCA-D7EC-4BE7-A419-53CAE5284344}"/>
              </a:ext>
            </a:extLst>
          </p:cNvPr>
          <p:cNvSpPr/>
          <p:nvPr/>
        </p:nvSpPr>
        <p:spPr>
          <a:xfrm>
            <a:off x="8117555" y="1810497"/>
            <a:ext cx="3183865" cy="3675707"/>
          </a:xfrm>
          <a:prstGeom prst="roundRect">
            <a:avLst/>
          </a:prstGeom>
          <a:solidFill>
            <a:srgbClr val="2E5B9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B92DF74-28A0-452E-A75C-7ED55C5CBF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52440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3F50257-55C6-4D1B-8214-7C72CD4477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52440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3395196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GREEN FRAMED BLOC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0085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B17281-5E63-41B4-8037-56EF25D3FB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6919327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59B20CC0-37A7-4017-BE2C-09A18E59A1B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34473" y="2320156"/>
            <a:ext cx="6919327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7257899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GREEN FRAMED BLOC + 2 BLO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7">
            <a:extLst>
              <a:ext uri="{FF2B5EF4-FFF2-40B4-BE49-F238E27FC236}">
                <a16:creationId xmlns:a16="http://schemas.microsoft.com/office/drawing/2014/main" id="{B649E11F-23BD-4585-A641-BC92EA27FCC7}"/>
              </a:ext>
            </a:extLst>
          </p:cNvPr>
          <p:cNvSpPr/>
          <p:nvPr/>
        </p:nvSpPr>
        <p:spPr>
          <a:xfrm>
            <a:off x="884222" y="1810497"/>
            <a:ext cx="3183865" cy="3675707"/>
          </a:xfrm>
          <a:prstGeom prst="roundRect">
            <a:avLst/>
          </a:prstGeom>
          <a:solidFill>
            <a:srgbClr val="00857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4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Text Placeholder 11">
            <a:extLst>
              <a:ext uri="{FF2B5EF4-FFF2-40B4-BE49-F238E27FC236}">
                <a16:creationId xmlns:a16="http://schemas.microsoft.com/office/drawing/2014/main" id="{F3A4BB0A-FECD-4ACF-8755-E666E62351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0945" y="2083613"/>
            <a:ext cx="2748615" cy="9345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9475449F-001C-4456-A4C9-23E546D4F38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0945" y="3127666"/>
            <a:ext cx="2748615" cy="204440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30BF5324-6B00-49EA-9CD2-5CD480EB11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434473" y="1864797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B402A9DE-3DE8-40E2-AED3-1F560468533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34473" y="2320156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6E5FFA8F-1774-4D07-8777-33B57DF40C9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52460" y="1864796"/>
            <a:ext cx="3236245" cy="3907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A75BF4D-0F57-40F3-A263-1588CDC877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52460" y="2320155"/>
            <a:ext cx="3236245" cy="35671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4307329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4E32274E-DC93-4CF9-BF27-2CD54DFA75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94C6062-FE8C-4C48-9FFF-D5F974AA8CC2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 descr="Une image contenant signe, dessin&#10;&#10;Description générée automatiquement">
            <a:extLst>
              <a:ext uri="{FF2B5EF4-FFF2-40B4-BE49-F238E27FC236}">
                <a16:creationId xmlns:a16="http://schemas.microsoft.com/office/drawing/2014/main" id="{7DAE737A-2B71-428E-87EB-D7C03A3F25C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802" y="2026864"/>
            <a:ext cx="2367284" cy="126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1430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6FF89FE3-1BD8-445F-8653-1170A1143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1474611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474740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C05258-83F8-4259-97B7-86F43DEE0CB2}"/>
              </a:ext>
            </a:extLst>
          </p:cNvPr>
          <p:cNvSpPr/>
          <p:nvPr userDrawn="1"/>
        </p:nvSpPr>
        <p:spPr>
          <a:xfrm>
            <a:off x="6852745" y="6484883"/>
            <a:ext cx="3804745" cy="37311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04041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92361" y="963269"/>
            <a:ext cx="2956688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492359" y="2489112"/>
            <a:ext cx="2956688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92359" y="2944470"/>
            <a:ext cx="2956688" cy="31112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742951" y="963268"/>
            <a:ext cx="6477656" cy="17904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78702-9DEF-45D4-87F7-87B47EA238FA}"/>
              </a:ext>
            </a:extLst>
          </p:cNvPr>
          <p:cNvSpPr/>
          <p:nvPr userDrawn="1"/>
        </p:nvSpPr>
        <p:spPr>
          <a:xfrm>
            <a:off x="8040414" y="6532456"/>
            <a:ext cx="340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732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na Contenu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404C4FB-C049-4E17-8F8B-54C6625B7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622" y="-39264"/>
            <a:ext cx="1507849" cy="1366116"/>
          </a:xfrm>
          <a:prstGeom prst="rect">
            <a:avLst/>
          </a:prstGeom>
        </p:spPr>
      </p:pic>
      <p:sp>
        <p:nvSpPr>
          <p:cNvPr id="37" name="Titre 1">
            <a:extLst>
              <a:ext uri="{FF2B5EF4-FFF2-40B4-BE49-F238E27FC236}">
                <a16:creationId xmlns:a16="http://schemas.microsoft.com/office/drawing/2014/main" id="{AD3A7B67-A302-415B-A27B-185927A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703" y="416002"/>
            <a:ext cx="7797800" cy="873663"/>
          </a:xfrm>
        </p:spPr>
        <p:txBody>
          <a:bodyPr anchor="b"/>
          <a:lstStyle>
            <a:lvl1pPr algn="l">
              <a:defRPr>
                <a:solidFill>
                  <a:srgbClr val="194B84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7D6DF8A2-20E5-41B2-A97C-AC7C673C4CE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72703" y="1528763"/>
            <a:ext cx="10863685" cy="438943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792324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2991525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367BD6-E189-4EAA-9762-9C7E1F17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233393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na Contenu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re 1">
            <a:extLst>
              <a:ext uri="{FF2B5EF4-FFF2-40B4-BE49-F238E27FC236}">
                <a16:creationId xmlns:a16="http://schemas.microsoft.com/office/drawing/2014/main" id="{AD3A7B67-A302-415B-A27B-185927A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703" y="416002"/>
            <a:ext cx="7797800" cy="873663"/>
          </a:xfrm>
        </p:spPr>
        <p:txBody>
          <a:bodyPr anchor="b"/>
          <a:lstStyle>
            <a:lvl1pPr algn="l">
              <a:defRPr>
                <a:solidFill>
                  <a:srgbClr val="194B84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7D6DF8A2-20E5-41B2-A97C-AC7C673C4CE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72703" y="1528763"/>
            <a:ext cx="10863685" cy="438943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797608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E4A9294B-85DD-4D7C-8C3F-2EFD5F6AC7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500353" y="2489112"/>
            <a:ext cx="2948696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E2D98522-34C6-4B6A-A7F5-38A9A454C0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00353" y="2944469"/>
            <a:ext cx="2948696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346837" y="963269"/>
            <a:ext cx="3373821" cy="10336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7444371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Miria Contenu vier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>
            <a:extLst>
              <a:ext uri="{FF2B5EF4-FFF2-40B4-BE49-F238E27FC236}">
                <a16:creationId xmlns:a16="http://schemas.microsoft.com/office/drawing/2014/main" id="{615E1566-F6A0-4008-A0F0-C8D3C64F98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tle 12">
            <a:extLst>
              <a:ext uri="{FF2B5EF4-FFF2-40B4-BE49-F238E27FC236}">
                <a16:creationId xmlns:a16="http://schemas.microsoft.com/office/drawing/2014/main" id="{2298C046-98A3-4188-A524-3A2FFEC27A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8" name="Graphique 3">
            <a:extLst>
              <a:ext uri="{FF2B5EF4-FFF2-40B4-BE49-F238E27FC236}">
                <a16:creationId xmlns:a16="http://schemas.microsoft.com/office/drawing/2014/main" id="{355DD690-592E-43F4-B7B3-396CD7E345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A64A868B-B51B-4A4B-89E3-A3A136E9EF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70E4FC9-BC7B-4C54-AE82-5F36C76ECD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216298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/3 + TITLE + 1 BLO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24" name="Title 9">
            <a:extLst>
              <a:ext uri="{FF2B5EF4-FFF2-40B4-BE49-F238E27FC236}">
                <a16:creationId xmlns:a16="http://schemas.microsoft.com/office/drawing/2014/main" id="{C6154D34-67D9-4D4E-A765-2AFCBF10A0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372979"/>
            <a:ext cx="6615366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D3BA9AC6-A1B4-4C54-9055-85F6007DC8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298" y="1842835"/>
            <a:ext cx="6615365" cy="452471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401231103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 SUBCHAP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6FF89FE3-1BD8-445F-8653-1170A1143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EF5FBAC-96B0-4FC8-B1AC-3E6BBFFE7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372979"/>
            <a:ext cx="6615366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005A95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B53A45F2-80D0-4257-ACB5-664B82D61F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298" y="1842835"/>
            <a:ext cx="6615365" cy="452471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9923387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5568550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SUBCHAPTER TITL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C05258-83F8-4259-97B7-86F43DEE0CB2}"/>
              </a:ext>
            </a:extLst>
          </p:cNvPr>
          <p:cNvSpPr/>
          <p:nvPr userDrawn="1"/>
        </p:nvSpPr>
        <p:spPr>
          <a:xfrm>
            <a:off x="6852745" y="6484883"/>
            <a:ext cx="3804745" cy="37311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04041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78702-9DEF-45D4-87F7-87B47EA238FA}"/>
              </a:ext>
            </a:extLst>
          </p:cNvPr>
          <p:cNvSpPr/>
          <p:nvPr userDrawn="1"/>
        </p:nvSpPr>
        <p:spPr>
          <a:xfrm>
            <a:off x="8040414" y="6532456"/>
            <a:ext cx="340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2021-2022 -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0BDCF7E-5846-491F-A93F-D9A3CFC3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78516" y="1880859"/>
            <a:ext cx="3104147" cy="448669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2" name="Title 9">
            <a:extLst>
              <a:ext uri="{FF2B5EF4-FFF2-40B4-BE49-F238E27FC236}">
                <a16:creationId xmlns:a16="http://schemas.microsoft.com/office/drawing/2014/main" id="{876A1044-8A0B-4222-8E6A-96B6AA9D47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8516" y="372979"/>
            <a:ext cx="3104147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005A95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5386826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228DA-6C6E-4732-B184-36E81497A4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8200" y="1784918"/>
            <a:ext cx="10515600" cy="41221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err="1"/>
              <a:t>Text</a:t>
            </a:r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5C83D8-B225-40B5-85B2-5555EF5415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16493"/>
            <a:ext cx="10515600" cy="65952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08386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iria Contenu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9ECA362-3449-4604-B206-992652F253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980" y="-593"/>
            <a:ext cx="1778512" cy="1303937"/>
          </a:xfrm>
          <a:prstGeom prst="rect">
            <a:avLst/>
          </a:prstGeom>
        </p:spPr>
      </p:pic>
      <p:sp>
        <p:nvSpPr>
          <p:cNvPr id="37" name="Titre 1">
            <a:extLst>
              <a:ext uri="{FF2B5EF4-FFF2-40B4-BE49-F238E27FC236}">
                <a16:creationId xmlns:a16="http://schemas.microsoft.com/office/drawing/2014/main" id="{AD3A7B67-A302-415B-A27B-185927A2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2703" y="416002"/>
            <a:ext cx="7797800" cy="873663"/>
          </a:xfrm>
        </p:spPr>
        <p:txBody>
          <a:bodyPr anchor="b"/>
          <a:lstStyle>
            <a:lvl1pPr algn="l">
              <a:defRPr>
                <a:solidFill>
                  <a:srgbClr val="194B84"/>
                </a:solidFill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7D6DF8A2-20E5-41B2-A97C-AC7C673C4CE1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72703" y="1528763"/>
            <a:ext cx="10863685" cy="4389437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47734171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Contenu Atempo 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1FA24C6-DB3B-4113-8A29-0A692646E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8" y="365125"/>
            <a:ext cx="10506739" cy="110693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12">
            <a:extLst>
              <a:ext uri="{FF2B5EF4-FFF2-40B4-BE49-F238E27FC236}">
                <a16:creationId xmlns:a16="http://schemas.microsoft.com/office/drawing/2014/main" id="{4F231DD9-A89E-4156-B28B-2004BC226C4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12628" y="1528763"/>
            <a:ext cx="10506739" cy="438943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8283023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- no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55F4651-6C87-481A-9F50-5A3691A55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00300" y="1857375"/>
            <a:ext cx="7410450" cy="31623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8778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477EABD-070F-4643-A4CD-C5AAF8196E3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85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5A9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3313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8477EABD-070F-4643-A4CD-C5AAF8196E3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05A95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657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- S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524DF2A-47E0-469A-B6A1-EB6FD48871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3008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 - WATERF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nature, printemps&#10;&#10;Description générée automatiquement">
            <a:extLst>
              <a:ext uri="{FF2B5EF4-FFF2-40B4-BE49-F238E27FC236}">
                <a16:creationId xmlns:a16="http://schemas.microsoft.com/office/drawing/2014/main" id="{D8FC4BFF-22DE-4E69-8CA7-3D2154775F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6"/>
          <a:stretch/>
        </p:blipFill>
        <p:spPr>
          <a:xfrm>
            <a:off x="0" y="-23626"/>
            <a:ext cx="12192000" cy="691631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CB1B1B3-85DC-4101-8F75-384F6B6481A0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DEF6AEEC-6E5C-4FB4-A95F-81ED89356F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1053" y="2029520"/>
            <a:ext cx="2398782" cy="1281687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CEAEB9-593C-408B-B753-86BB5268D5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4175" y="4100513"/>
            <a:ext cx="3802063" cy="665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/>
              <a:t>Title 2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64F59B6-2160-41C6-AFFA-1B772797E3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83013" y="3389255"/>
            <a:ext cx="4614862" cy="6651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buNone/>
              <a:defRPr sz="3600" b="1">
                <a:solidFill>
                  <a:srgbClr val="2E5B91"/>
                </a:solidFill>
              </a:defRPr>
            </a:lvl1pPr>
          </a:lstStyle>
          <a:p>
            <a:pPr lvl="0"/>
            <a:r>
              <a:rPr lang="fr-FR" err="1"/>
              <a:t>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38600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3918BCE-C991-4462-BC43-93AC24091E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766" y="5813274"/>
            <a:ext cx="1254966" cy="6705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55E3B7-44C5-415A-9A80-9AD88B144B65}"/>
              </a:ext>
            </a:extLst>
          </p:cNvPr>
          <p:cNvSpPr/>
          <p:nvPr userDrawn="1"/>
        </p:nvSpPr>
        <p:spPr>
          <a:xfrm>
            <a:off x="2403565" y="1869161"/>
            <a:ext cx="7384870" cy="3119678"/>
          </a:xfrm>
          <a:prstGeom prst="rect">
            <a:avLst/>
          </a:prstGeom>
          <a:solidFill>
            <a:srgbClr val="2E5B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roupe 15">
            <a:extLst>
              <a:ext uri="{FF2B5EF4-FFF2-40B4-BE49-F238E27FC236}">
                <a16:creationId xmlns:a16="http://schemas.microsoft.com/office/drawing/2014/main" id="{CCD4FE4E-17B4-46C9-AC07-B95C0D948638}"/>
              </a:ext>
            </a:extLst>
          </p:cNvPr>
          <p:cNvGrpSpPr/>
          <p:nvPr userDrawn="1"/>
        </p:nvGrpSpPr>
        <p:grpSpPr>
          <a:xfrm>
            <a:off x="5242559" y="3028866"/>
            <a:ext cx="1705181" cy="799471"/>
            <a:chOff x="5216435" y="2917815"/>
            <a:chExt cx="1706880" cy="800268"/>
          </a:xfrm>
        </p:grpSpPr>
        <p:sp>
          <p:nvSpPr>
            <p:cNvPr id="7" name="ZoneTexte 16">
              <a:extLst>
                <a:ext uri="{FF2B5EF4-FFF2-40B4-BE49-F238E27FC236}">
                  <a16:creationId xmlns:a16="http://schemas.microsoft.com/office/drawing/2014/main" id="{E6D16E2D-7F1B-4C25-A388-55DDF4EDB704}"/>
                </a:ext>
              </a:extLst>
            </p:cNvPr>
            <p:cNvSpPr txBox="1"/>
            <p:nvPr userDrawn="1"/>
          </p:nvSpPr>
          <p:spPr>
            <a:xfrm>
              <a:off x="5216435" y="2917815"/>
              <a:ext cx="1706880" cy="656590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 anchor="t" anchorCtr="1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1000"/>
                </a:spcBef>
              </a:pPr>
              <a:r>
                <a:rPr lang="fr-FR" sz="4000" b="1">
                  <a:solidFill>
                    <a:schemeClr val="bg1"/>
                  </a:solidFill>
                </a:rPr>
                <a:t>MERCI</a:t>
              </a:r>
            </a:p>
          </p:txBody>
        </p:sp>
        <p:sp>
          <p:nvSpPr>
            <p:cNvPr id="8" name="ZoneTexte 17">
              <a:extLst>
                <a:ext uri="{FF2B5EF4-FFF2-40B4-BE49-F238E27FC236}">
                  <a16:creationId xmlns:a16="http://schemas.microsoft.com/office/drawing/2014/main" id="{7F7BB019-C871-4A4A-9511-8FA3A82B7B9C}"/>
                </a:ext>
              </a:extLst>
            </p:cNvPr>
            <p:cNvSpPr txBox="1"/>
            <p:nvPr userDrawn="1"/>
          </p:nvSpPr>
          <p:spPr>
            <a:xfrm>
              <a:off x="5377543" y="3488276"/>
              <a:ext cx="1436914" cy="229807"/>
            </a:xfrm>
            <a:prstGeom prst="rect">
              <a:avLst/>
            </a:prstGeom>
            <a:noFill/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330" rtl="0" eaLnBrk="1" fontAlgn="auto" latinLnBrk="0" hangingPunct="1">
                <a:lnSpc>
                  <a:spcPct val="12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1400" b="0">
                  <a:solidFill>
                    <a:schemeClr val="bg1"/>
                  </a:solidFill>
                </a:rPr>
                <a:t>De votre attention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950935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SUBCHAPTER TITL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DC05258-83F8-4259-97B7-86F43DEE0CB2}"/>
              </a:ext>
            </a:extLst>
          </p:cNvPr>
          <p:cNvSpPr/>
          <p:nvPr userDrawn="1"/>
        </p:nvSpPr>
        <p:spPr>
          <a:xfrm>
            <a:off x="6852745" y="6484883"/>
            <a:ext cx="3804745" cy="37311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04041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742951" y="963268"/>
            <a:ext cx="6477656" cy="179044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4778702-9DEF-45D4-87F7-87B47EA238FA}"/>
              </a:ext>
            </a:extLst>
          </p:cNvPr>
          <p:cNvSpPr/>
          <p:nvPr userDrawn="1"/>
        </p:nvSpPr>
        <p:spPr>
          <a:xfrm>
            <a:off x="8040414" y="6532456"/>
            <a:ext cx="340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2021-2022 -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60BDCF7E-5846-491F-A93F-D9A3CFC3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78516" y="1880859"/>
            <a:ext cx="3104147" cy="448669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2" name="Title 9">
            <a:extLst>
              <a:ext uri="{FF2B5EF4-FFF2-40B4-BE49-F238E27FC236}">
                <a16:creationId xmlns:a16="http://schemas.microsoft.com/office/drawing/2014/main" id="{876A1044-8A0B-4222-8E6A-96B6AA9D477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78516" y="372979"/>
            <a:ext cx="3104147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0191372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UBCHAP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6FF89FE3-1BD8-445F-8653-1170A1143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5EF5FBAC-96B0-4FC8-B1AC-3E6BBFFE79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372979"/>
            <a:ext cx="6615366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B53A45F2-80D0-4257-ACB5-664B82D61F5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298" y="1842835"/>
            <a:ext cx="6615365" cy="452471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0484373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/3 + 3 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23A9A1C-5193-49A8-8353-382229E0B167}"/>
              </a:ext>
            </a:extLst>
          </p:cNvPr>
          <p:cNvGrpSpPr/>
          <p:nvPr userDrawn="1"/>
        </p:nvGrpSpPr>
        <p:grpSpPr>
          <a:xfrm>
            <a:off x="4176009" y="-1"/>
            <a:ext cx="8027203" cy="2171322"/>
            <a:chOff x="-4145" y="1968219"/>
            <a:chExt cx="12207357" cy="343270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C979264-4DBA-4ABC-B0A5-B6DB3D272478}"/>
                </a:ext>
              </a:extLst>
            </p:cNvPr>
            <p:cNvSpPr/>
            <p:nvPr/>
          </p:nvSpPr>
          <p:spPr>
            <a:xfrm>
              <a:off x="4062943" y="1968219"/>
              <a:ext cx="4066114" cy="3429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algn="ctr">
                <a:spcBef>
                  <a:spcPts val="1000"/>
                </a:spcBef>
              </a:pPr>
              <a:endParaRPr lang="fr-FR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A887D71-35BC-478E-889C-39ECEA096436}"/>
                </a:ext>
              </a:extLst>
            </p:cNvPr>
            <p:cNvSpPr/>
            <p:nvPr/>
          </p:nvSpPr>
          <p:spPr>
            <a:xfrm>
              <a:off x="8137098" y="1971922"/>
              <a:ext cx="4066114" cy="3429000"/>
            </a:xfrm>
            <a:prstGeom prst="rect">
              <a:avLst/>
            </a:prstGeom>
            <a:solidFill>
              <a:srgbClr val="2E5B91"/>
            </a:solidFill>
            <a:ln>
              <a:noFill/>
            </a:ln>
            <a:effectLst>
              <a:outerShdw blurRad="76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algn="ctr">
                <a:spcBef>
                  <a:spcPts val="1000"/>
                </a:spcBef>
              </a:pPr>
              <a:endParaRPr lang="fr-FR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3522C1-8942-471E-9DCD-6575CE063F92}"/>
                </a:ext>
              </a:extLst>
            </p:cNvPr>
            <p:cNvSpPr/>
            <p:nvPr/>
          </p:nvSpPr>
          <p:spPr>
            <a:xfrm>
              <a:off x="-4145" y="1968219"/>
              <a:ext cx="4066114" cy="3429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noAutofit/>
            </a:bodyPr>
            <a:lstStyle/>
            <a:p>
              <a:pPr algn="ctr">
                <a:spcBef>
                  <a:spcPts val="1000"/>
                </a:spcBef>
              </a:pPr>
              <a:endParaRPr lang="fr-FR" sz="160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5" name="Titre 2">
            <a:extLst>
              <a:ext uri="{FF2B5EF4-FFF2-40B4-BE49-F238E27FC236}">
                <a16:creationId xmlns:a16="http://schemas.microsoft.com/office/drawing/2014/main" id="{58C66755-F55A-485E-A72C-E05ACD0E49E3}"/>
              </a:ext>
            </a:extLst>
          </p:cNvPr>
          <p:cNvSpPr txBox="1">
            <a:spLocks/>
          </p:cNvSpPr>
          <p:nvPr userDrawn="1"/>
        </p:nvSpPr>
        <p:spPr>
          <a:xfrm>
            <a:off x="7562852" y="69343"/>
            <a:ext cx="1248232" cy="5853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>
                <a:solidFill>
                  <a:srgbClr val="2E5B91"/>
                </a:solidFill>
              </a:rPr>
              <a:t>2</a:t>
            </a:r>
          </a:p>
        </p:txBody>
      </p:sp>
      <p:sp>
        <p:nvSpPr>
          <p:cNvPr id="16" name="Titre 2">
            <a:extLst>
              <a:ext uri="{FF2B5EF4-FFF2-40B4-BE49-F238E27FC236}">
                <a16:creationId xmlns:a16="http://schemas.microsoft.com/office/drawing/2014/main" id="{CE72D7F4-F495-45F2-9DCD-83FBB0597686}"/>
              </a:ext>
            </a:extLst>
          </p:cNvPr>
          <p:cNvSpPr txBox="1">
            <a:spLocks/>
          </p:cNvSpPr>
          <p:nvPr userDrawn="1"/>
        </p:nvSpPr>
        <p:spPr>
          <a:xfrm>
            <a:off x="10363201" y="69343"/>
            <a:ext cx="1000338" cy="5853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B6BBBF6F-BD84-43C9-8EE7-66EAFAB334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28420" y="752118"/>
            <a:ext cx="2307158" cy="142910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F4B9D74C-2642-4920-A29F-3F46CB7461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54021" y="752118"/>
            <a:ext cx="2307158" cy="142910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1837DD87-90D9-4C9D-B5C2-BEEB6F7F2E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718042" y="752118"/>
            <a:ext cx="2307158" cy="142910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5" name="Titre 2">
            <a:extLst>
              <a:ext uri="{FF2B5EF4-FFF2-40B4-BE49-F238E27FC236}">
                <a16:creationId xmlns:a16="http://schemas.microsoft.com/office/drawing/2014/main" id="{4ACC37A8-2BE9-4FB9-9DB7-A0680436EDB5}"/>
              </a:ext>
            </a:extLst>
          </p:cNvPr>
          <p:cNvSpPr txBox="1">
            <a:spLocks/>
          </p:cNvSpPr>
          <p:nvPr userDrawn="1"/>
        </p:nvSpPr>
        <p:spPr>
          <a:xfrm>
            <a:off x="4889094" y="69343"/>
            <a:ext cx="1248232" cy="58534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r-FR">
                <a:solidFill>
                  <a:srgbClr val="2E5B9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02769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30480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293F72F-F6E5-4AE9-8E21-2903D0B78A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963269"/>
            <a:ext cx="6381751" cy="103369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6FF89FE3-1BD8-445F-8653-1170A1143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31F28E3-6CB9-4FE5-9505-E127BE86F2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67297" y="2489112"/>
            <a:ext cx="6381751" cy="3907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1 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69F1F08E-5D8A-4780-8264-038C210905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67297" y="2944469"/>
            <a:ext cx="6381751" cy="336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24485875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/3 + TITLE + 1 BLO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24" name="Title 9">
            <a:extLst>
              <a:ext uri="{FF2B5EF4-FFF2-40B4-BE49-F238E27FC236}">
                <a16:creationId xmlns:a16="http://schemas.microsoft.com/office/drawing/2014/main" id="{C6154D34-67D9-4D4E-A765-2AFCBF10A0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372979"/>
            <a:ext cx="6615366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5" name="Text Placeholder 11">
            <a:extLst>
              <a:ext uri="{FF2B5EF4-FFF2-40B4-BE49-F238E27FC236}">
                <a16:creationId xmlns:a16="http://schemas.microsoft.com/office/drawing/2014/main" id="{D3BA9AC6-A1B4-4C54-9055-85F6007DC83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298" y="1842835"/>
            <a:ext cx="6615365" cy="452471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31143991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/3 + TITRE + 2 BLOC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6ED9BB05-C6E5-4670-94E4-08F875962A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176009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9" name="Title 12">
            <a:extLst>
              <a:ext uri="{FF2B5EF4-FFF2-40B4-BE49-F238E27FC236}">
                <a16:creationId xmlns:a16="http://schemas.microsoft.com/office/drawing/2014/main" id="{299CB7C2-763C-429C-9EFD-0B1779ACB2E8}"/>
              </a:ext>
            </a:extLst>
          </p:cNvPr>
          <p:cNvSpPr txBox="1">
            <a:spLocks/>
          </p:cNvSpPr>
          <p:nvPr userDrawn="1"/>
        </p:nvSpPr>
        <p:spPr>
          <a:xfrm>
            <a:off x="346837" y="963269"/>
            <a:ext cx="3373821" cy="103369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008573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>
                <a:solidFill>
                  <a:schemeClr val="bg1"/>
                </a:solidFill>
              </a:rPr>
              <a:t>Title</a:t>
            </a:r>
          </a:p>
        </p:txBody>
      </p:sp>
      <p:sp>
        <p:nvSpPr>
          <p:cNvPr id="21" name="Title 9">
            <a:extLst>
              <a:ext uri="{FF2B5EF4-FFF2-40B4-BE49-F238E27FC236}">
                <a16:creationId xmlns:a16="http://schemas.microsoft.com/office/drawing/2014/main" id="{2E0471C0-14AF-4967-A5C9-8718D5C030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7298" y="372979"/>
            <a:ext cx="6615366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4E8EAEE7-9FB7-4D39-A215-144DFA68F5A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67298" y="1842835"/>
            <a:ext cx="3246523" cy="4524714"/>
          </a:xfrm>
          <a:prstGeom prst="rect">
            <a:avLst/>
          </a:prstGeom>
        </p:spPr>
        <p:txBody>
          <a:bodyPr numCol="1" anchor="t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3ACB93A-08C1-40DB-9178-EB8CC6F478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36141" y="1842835"/>
            <a:ext cx="3246523" cy="4524714"/>
          </a:xfrm>
          <a:prstGeom prst="rect">
            <a:avLst/>
          </a:prstGeom>
        </p:spPr>
        <p:txBody>
          <a:bodyPr numCol="1" anchor="t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11880985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UB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3838324B-ECE0-4F58-A646-A98BDD3B657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19175" y="0"/>
            <a:ext cx="4610102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pic>
        <p:nvPicPr>
          <p:cNvPr id="4" name="Graphique 2">
            <a:extLst>
              <a:ext uri="{FF2B5EF4-FFF2-40B4-BE49-F238E27FC236}">
                <a16:creationId xmlns:a16="http://schemas.microsoft.com/office/drawing/2014/main" id="{6EC9B17F-952B-4AC3-98AC-E398F83EBF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950" y="0"/>
            <a:ext cx="276225" cy="6858000"/>
          </a:xfrm>
          <a:prstGeom prst="rect">
            <a:avLst/>
          </a:prstGeom>
        </p:spPr>
      </p:pic>
      <p:sp>
        <p:nvSpPr>
          <p:cNvPr id="12" name="Title 9">
            <a:extLst>
              <a:ext uri="{FF2B5EF4-FFF2-40B4-BE49-F238E27FC236}">
                <a16:creationId xmlns:a16="http://schemas.microsoft.com/office/drawing/2014/main" id="{686030EC-CCA3-4057-BA3C-A0879A2371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372979"/>
            <a:ext cx="5586664" cy="1389320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rgbClr val="2E5B91"/>
                </a:solidFill>
                <a:latin typeface="+mn-lt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E6687BF2-279B-4147-B168-B881C26986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096000" y="1842835"/>
            <a:ext cx="5586663" cy="452471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Text 2 </a:t>
            </a:r>
          </a:p>
        </p:txBody>
      </p:sp>
    </p:spTree>
    <p:extLst>
      <p:ext uri="{BB962C8B-B14F-4D97-AF65-F5344CB8AC3E}">
        <p14:creationId xmlns:p14="http://schemas.microsoft.com/office/powerpoint/2010/main" val="361848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image" Target="../media/image19.pn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37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4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2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image" Target="../media/image19.png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3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89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1" descr="Une image contenant parapluie, dessin&#10;&#10;Description générée automatiquement">
            <a:extLst>
              <a:ext uri="{FF2B5EF4-FFF2-40B4-BE49-F238E27FC236}">
                <a16:creationId xmlns:a16="http://schemas.microsoft.com/office/drawing/2014/main" id="{8C08B0B8-3843-42AC-80F6-2D626929A7E2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912" y="1067594"/>
            <a:ext cx="5019491" cy="472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6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906" r:id="rId12"/>
    <p:sldLayoutId id="2147483907" r:id="rId13"/>
    <p:sldLayoutId id="2147483908" r:id="rId14"/>
    <p:sldLayoutId id="2147483909" r:id="rId15"/>
    <p:sldLayoutId id="2147483910" r:id="rId16"/>
    <p:sldLayoutId id="2147483911" r:id="rId17"/>
    <p:sldLayoutId id="2147483912" r:id="rId18"/>
    <p:sldLayoutId id="2147483913" r:id="rId19"/>
    <p:sldLayoutId id="2147483914" r:id="rId20"/>
    <p:sldLayoutId id="2147483915" r:id="rId21"/>
    <p:sldLayoutId id="2147483916" r:id="rId22"/>
    <p:sldLayoutId id="2147483829" r:id="rId23"/>
    <p:sldLayoutId id="2147483831" r:id="rId24"/>
    <p:sldLayoutId id="2147483866" r:id="rId25"/>
    <p:sldLayoutId id="2147483880" r:id="rId26"/>
    <p:sldLayoutId id="2147483727" r:id="rId27"/>
    <p:sldLayoutId id="2147483749" r:id="rId28"/>
    <p:sldLayoutId id="2147483754" r:id="rId29"/>
    <p:sldLayoutId id="2147483762" r:id="rId30"/>
    <p:sldLayoutId id="2147483821" r:id="rId31"/>
    <p:sldLayoutId id="2147483884" r:id="rId3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087FE52-6B4D-409A-B790-5C33DCA3EB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08" y="6328713"/>
            <a:ext cx="857605" cy="458225"/>
          </a:xfrm>
          <a:prstGeom prst="rect">
            <a:avLst/>
          </a:prstGeom>
        </p:spPr>
      </p:pic>
      <p:pic>
        <p:nvPicPr>
          <p:cNvPr id="6" name="Image 11" descr="Une image contenant parapluie, dessin&#10;&#10;Description générée automatiquement">
            <a:extLst>
              <a:ext uri="{FF2B5EF4-FFF2-40B4-BE49-F238E27FC236}">
                <a16:creationId xmlns:a16="http://schemas.microsoft.com/office/drawing/2014/main" id="{14048574-FB81-44DE-813B-1115FE0FD2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912" y="1067594"/>
            <a:ext cx="5019491" cy="472281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4AAD46-33EB-44E9-A9C8-E256AE7DEFBB}"/>
              </a:ext>
            </a:extLst>
          </p:cNvPr>
          <p:cNvSpPr/>
          <p:nvPr/>
        </p:nvSpPr>
        <p:spPr>
          <a:xfrm>
            <a:off x="1074522" y="6532456"/>
            <a:ext cx="10374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676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B235551-46E6-4316-856A-7DEF9E5C078E}"/>
              </a:ext>
            </a:extLst>
          </p:cNvPr>
          <p:cNvSpPr/>
          <p:nvPr/>
        </p:nvSpPr>
        <p:spPr>
          <a:xfrm>
            <a:off x="1074522" y="6532456"/>
            <a:ext cx="10374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11" descr="Une image contenant parapluie, dessin&#10;&#10;Description générée automatiquement">
            <a:extLst>
              <a:ext uri="{FF2B5EF4-FFF2-40B4-BE49-F238E27FC236}">
                <a16:creationId xmlns:a16="http://schemas.microsoft.com/office/drawing/2014/main" id="{DA5097B0-EA75-4B5A-8B49-B7A9744E697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912" y="1067594"/>
            <a:ext cx="5019491" cy="472281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FE325904-E906-48FB-8297-8627B77B75F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08" y="6328713"/>
            <a:ext cx="857605" cy="458225"/>
          </a:xfrm>
          <a:prstGeom prst="rect">
            <a:avLst/>
          </a:prstGeom>
        </p:spPr>
      </p:pic>
      <p:pic>
        <p:nvPicPr>
          <p:cNvPr id="15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A4CB7599-944D-426B-8B59-02CF1B95ED18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0681" y="6456837"/>
            <a:ext cx="291063" cy="291063"/>
          </a:xfrm>
          <a:prstGeom prst="rect">
            <a:avLst/>
          </a:prstGeom>
        </p:spPr>
      </p:pic>
      <p:sp>
        <p:nvSpPr>
          <p:cNvPr id="16" name="ZoneTexte 9">
            <a:extLst>
              <a:ext uri="{FF2B5EF4-FFF2-40B4-BE49-F238E27FC236}">
                <a16:creationId xmlns:a16="http://schemas.microsoft.com/office/drawing/2014/main" id="{9FBA0F2D-ABB3-4873-B650-CF0330212601}"/>
              </a:ext>
            </a:extLst>
          </p:cNvPr>
          <p:cNvSpPr txBox="1"/>
          <p:nvPr/>
        </p:nvSpPr>
        <p:spPr>
          <a:xfrm>
            <a:off x="11224044" y="6475499"/>
            <a:ext cx="952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85EB548-15D9-4935-A3F9-328D84ABA9BC}" type="slidenum">
              <a:rPr lang="fr-FR" sz="1000" smtClean="0">
                <a:solidFill>
                  <a:schemeClr val="bg1"/>
                </a:solidFill>
              </a:rPr>
              <a:pPr algn="ctr"/>
              <a:t>‹#›</a:t>
            </a:fld>
            <a:endParaRPr lang="fr-FR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807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869E11B-EAA7-499F-92A3-2FF531C624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115" y="6328713"/>
            <a:ext cx="857605" cy="4582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CED58-E76C-4B6D-A992-0AD5F0B8F62A}"/>
              </a:ext>
            </a:extLst>
          </p:cNvPr>
          <p:cNvSpPr/>
          <p:nvPr/>
        </p:nvSpPr>
        <p:spPr>
          <a:xfrm>
            <a:off x="6860414" y="6532456"/>
            <a:ext cx="458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2020-2021 -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11" descr="Une image contenant parapluie, dessin&#10;&#10;Description générée automatiquement">
            <a:extLst>
              <a:ext uri="{FF2B5EF4-FFF2-40B4-BE49-F238E27FC236}">
                <a16:creationId xmlns:a16="http://schemas.microsoft.com/office/drawing/2014/main" id="{D7FFB779-D98B-40FE-AC96-2536FA828C4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912" y="1067594"/>
            <a:ext cx="5019491" cy="4722812"/>
          </a:xfrm>
          <a:prstGeom prst="rect">
            <a:avLst/>
          </a:prstGeom>
        </p:spPr>
      </p:pic>
      <p:pic>
        <p:nvPicPr>
          <p:cNvPr id="9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6A36AED3-F365-463A-9A5D-619255D1CCD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0681" y="6456837"/>
            <a:ext cx="291063" cy="291063"/>
          </a:xfrm>
          <a:prstGeom prst="rect">
            <a:avLst/>
          </a:prstGeom>
        </p:spPr>
      </p:pic>
      <p:sp>
        <p:nvSpPr>
          <p:cNvPr id="14" name="ZoneTexte 9">
            <a:extLst>
              <a:ext uri="{FF2B5EF4-FFF2-40B4-BE49-F238E27FC236}">
                <a16:creationId xmlns:a16="http://schemas.microsoft.com/office/drawing/2014/main" id="{D36D93AF-C85C-4F94-8684-DB39316709F0}"/>
              </a:ext>
            </a:extLst>
          </p:cNvPr>
          <p:cNvSpPr txBox="1"/>
          <p:nvPr/>
        </p:nvSpPr>
        <p:spPr>
          <a:xfrm>
            <a:off x="11224044" y="6475499"/>
            <a:ext cx="952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85EB548-15D9-4935-A3F9-328D84ABA9BC}" type="slidenum">
              <a:rPr lang="fr-FR" sz="1000" smtClean="0">
                <a:solidFill>
                  <a:schemeClr val="bg1"/>
                </a:solidFill>
              </a:rPr>
              <a:pPr algn="ctr"/>
              <a:t>‹#›</a:t>
            </a:fld>
            <a:endParaRPr lang="fr-FR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362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B235551-46E6-4316-856A-7DEF9E5C078E}"/>
              </a:ext>
            </a:extLst>
          </p:cNvPr>
          <p:cNvSpPr/>
          <p:nvPr/>
        </p:nvSpPr>
        <p:spPr>
          <a:xfrm>
            <a:off x="1074522" y="6532456"/>
            <a:ext cx="103745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2021-2022 -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FE325904-E906-48FB-8297-8627B77B75F3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08" y="6328713"/>
            <a:ext cx="857605" cy="458225"/>
          </a:xfrm>
          <a:prstGeom prst="rect">
            <a:avLst/>
          </a:prstGeom>
        </p:spPr>
      </p:pic>
      <p:sp>
        <p:nvSpPr>
          <p:cNvPr id="16" name="ZoneTexte 9">
            <a:extLst>
              <a:ext uri="{FF2B5EF4-FFF2-40B4-BE49-F238E27FC236}">
                <a16:creationId xmlns:a16="http://schemas.microsoft.com/office/drawing/2014/main" id="{9FBA0F2D-ABB3-4873-B650-CF0330212601}"/>
              </a:ext>
            </a:extLst>
          </p:cNvPr>
          <p:cNvSpPr txBox="1"/>
          <p:nvPr/>
        </p:nvSpPr>
        <p:spPr>
          <a:xfrm>
            <a:off x="11224044" y="6475499"/>
            <a:ext cx="952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85EB548-15D9-4935-A3F9-328D84ABA9BC}" type="slidenum">
              <a:rPr lang="fr-FR" sz="1000" smtClean="0">
                <a:solidFill>
                  <a:srgbClr val="2E5B91"/>
                </a:solidFill>
              </a:rPr>
              <a:pPr algn="ctr"/>
              <a:t>‹#›</a:t>
            </a:fld>
            <a:endParaRPr lang="fr-FR" sz="1000">
              <a:solidFill>
                <a:srgbClr val="2E5B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205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  <p:sldLayoutId id="2147483946" r:id="rId12"/>
    <p:sldLayoutId id="2147483947" r:id="rId13"/>
    <p:sldLayoutId id="2147483948" r:id="rId14"/>
    <p:sldLayoutId id="2147483949" r:id="rId15"/>
    <p:sldLayoutId id="2147483950" r:id="rId16"/>
    <p:sldLayoutId id="2147483951" r:id="rId17"/>
    <p:sldLayoutId id="2147483952" r:id="rId18"/>
    <p:sldLayoutId id="2147483953" r:id="rId19"/>
    <p:sldLayoutId id="2147483954" r:id="rId20"/>
    <p:sldLayoutId id="2147483955" r:id="rId21"/>
    <p:sldLayoutId id="2147483958" r:id="rId22"/>
    <p:sldLayoutId id="2147483960" r:id="rId23"/>
    <p:sldLayoutId id="2147483961" r:id="rId24"/>
    <p:sldLayoutId id="2147483962" r:id="rId25"/>
    <p:sldLayoutId id="2147483963" r:id="rId26"/>
    <p:sldLayoutId id="2147483969" r:id="rId27"/>
    <p:sldLayoutId id="2147483984" r:id="rId28"/>
    <p:sldLayoutId id="2147483985" r:id="rId29"/>
    <p:sldLayoutId id="2147483987" r:id="rId30"/>
    <p:sldLayoutId id="2147483988" r:id="rId31"/>
    <p:sldLayoutId id="2147483991" r:id="rId32"/>
    <p:sldLayoutId id="2147483992" r:id="rId33"/>
    <p:sldLayoutId id="2147483993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1796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1869E11B-EAA7-499F-92A3-2FF531C6247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115" y="6328713"/>
            <a:ext cx="857605" cy="45822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C3CED58-E76C-4B6D-A992-0AD5F0B8F62A}"/>
              </a:ext>
            </a:extLst>
          </p:cNvPr>
          <p:cNvSpPr/>
          <p:nvPr/>
        </p:nvSpPr>
        <p:spPr>
          <a:xfrm>
            <a:off x="6860414" y="6532456"/>
            <a:ext cx="4588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28688">
              <a:buClr>
                <a:srgbClr val="91AA9D"/>
              </a:buClr>
              <a:buSzPts val="800"/>
              <a:tabLst>
                <a:tab pos="10223500" algn="r"/>
              </a:tabLst>
            </a:pPr>
            <a:r>
              <a:rPr lang="en-US" sz="800" spc="100" baseline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Copyright © 2021-2022 - ATEMPO - All rights reserved</a:t>
            </a:r>
            <a:endParaRPr lang="en-US" sz="800" spc="100" baseline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ZoneTexte 9">
            <a:extLst>
              <a:ext uri="{FF2B5EF4-FFF2-40B4-BE49-F238E27FC236}">
                <a16:creationId xmlns:a16="http://schemas.microsoft.com/office/drawing/2014/main" id="{D36D93AF-C85C-4F94-8684-DB39316709F0}"/>
              </a:ext>
            </a:extLst>
          </p:cNvPr>
          <p:cNvSpPr txBox="1"/>
          <p:nvPr/>
        </p:nvSpPr>
        <p:spPr>
          <a:xfrm>
            <a:off x="11224044" y="6475499"/>
            <a:ext cx="9525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85EB548-15D9-4935-A3F9-328D84ABA9BC}" type="slidenum">
              <a:rPr lang="fr-FR" sz="1000" smtClean="0">
                <a:solidFill>
                  <a:srgbClr val="2E5B91"/>
                </a:solidFill>
              </a:rPr>
              <a:pPr algn="ctr"/>
              <a:t>‹#›</a:t>
            </a:fld>
            <a:endParaRPr lang="fr-FR" sz="1000">
              <a:solidFill>
                <a:srgbClr val="2E5B9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940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svg"/><Relationship Id="rId7" Type="http://schemas.openxmlformats.org/officeDocument/2006/relationships/image" Target="../media/image156.sv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155.png"/><Relationship Id="rId5" Type="http://schemas.openxmlformats.org/officeDocument/2006/relationships/image" Target="../media/image154.svg"/><Relationship Id="rId4" Type="http://schemas.openxmlformats.org/officeDocument/2006/relationships/image" Target="../media/image1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svg"/><Relationship Id="rId18" Type="http://schemas.openxmlformats.org/officeDocument/2006/relationships/image" Target="../media/image175.png"/><Relationship Id="rId3" Type="http://schemas.openxmlformats.org/officeDocument/2006/relationships/image" Target="../media/image160.svg"/><Relationship Id="rId21" Type="http://schemas.openxmlformats.org/officeDocument/2006/relationships/image" Target="../media/image178.sv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17" Type="http://schemas.openxmlformats.org/officeDocument/2006/relationships/image" Target="../media/image174.sv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20" Type="http://schemas.openxmlformats.org/officeDocument/2006/relationships/image" Target="../media/image177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63.png"/><Relationship Id="rId11" Type="http://schemas.openxmlformats.org/officeDocument/2006/relationships/image" Target="../media/image168.svg"/><Relationship Id="rId5" Type="http://schemas.openxmlformats.org/officeDocument/2006/relationships/image" Target="../media/image162.svg"/><Relationship Id="rId15" Type="http://schemas.openxmlformats.org/officeDocument/2006/relationships/image" Target="../media/image172.svg"/><Relationship Id="rId10" Type="http://schemas.openxmlformats.org/officeDocument/2006/relationships/image" Target="../media/image167.png"/><Relationship Id="rId19" Type="http://schemas.openxmlformats.org/officeDocument/2006/relationships/image" Target="../media/image176.svg"/><Relationship Id="rId4" Type="http://schemas.openxmlformats.org/officeDocument/2006/relationships/image" Target="../media/image161.png"/><Relationship Id="rId9" Type="http://schemas.openxmlformats.org/officeDocument/2006/relationships/image" Target="../media/image166.svg"/><Relationship Id="rId14" Type="http://schemas.openxmlformats.org/officeDocument/2006/relationships/image" Target="../media/image1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95.png"/><Relationship Id="rId5" Type="http://schemas.openxmlformats.org/officeDocument/2006/relationships/image" Target="../media/image194.svg"/><Relationship Id="rId4" Type="http://schemas.openxmlformats.org/officeDocument/2006/relationships/image" Target="../media/image19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99.svg"/><Relationship Id="rId4" Type="http://schemas.openxmlformats.org/officeDocument/2006/relationships/image" Target="../media/image19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18" Type="http://schemas.openxmlformats.org/officeDocument/2006/relationships/diagramQuickStyle" Target="../diagrams/quickStyle1.xml"/><Relationship Id="rId26" Type="http://schemas.openxmlformats.org/officeDocument/2006/relationships/image" Target="../media/image43.png"/><Relationship Id="rId3" Type="http://schemas.openxmlformats.org/officeDocument/2006/relationships/image" Target="../media/image30.svg"/><Relationship Id="rId21" Type="http://schemas.openxmlformats.org/officeDocument/2006/relationships/diagramData" Target="../diagrams/data2.xml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17" Type="http://schemas.openxmlformats.org/officeDocument/2006/relationships/diagramLayout" Target="../diagrams/layout1.xml"/><Relationship Id="rId25" Type="http://schemas.microsoft.com/office/2007/relationships/diagramDrawing" Target="../diagrams/drawing2.xml"/><Relationship Id="rId2" Type="http://schemas.openxmlformats.org/officeDocument/2006/relationships/image" Target="../media/image29.png"/><Relationship Id="rId16" Type="http://schemas.openxmlformats.org/officeDocument/2006/relationships/diagramData" Target="../diagrams/data1.xml"/><Relationship Id="rId20" Type="http://schemas.microsoft.com/office/2007/relationships/diagramDrawing" Target="../diagrams/drawing1.xml"/><Relationship Id="rId29" Type="http://schemas.openxmlformats.org/officeDocument/2006/relationships/image" Target="../media/image46.sv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24" Type="http://schemas.openxmlformats.org/officeDocument/2006/relationships/diagramColors" Target="../diagrams/colors2.xml"/><Relationship Id="rId5" Type="http://schemas.openxmlformats.org/officeDocument/2006/relationships/image" Target="../media/image32.svg"/><Relationship Id="rId15" Type="http://schemas.openxmlformats.org/officeDocument/2006/relationships/image" Target="../media/image42.svg"/><Relationship Id="rId23" Type="http://schemas.openxmlformats.org/officeDocument/2006/relationships/diagramQuickStyle" Target="../diagrams/quickStyle2.xml"/><Relationship Id="rId28" Type="http://schemas.openxmlformats.org/officeDocument/2006/relationships/image" Target="../media/image45.png"/><Relationship Id="rId10" Type="http://schemas.openxmlformats.org/officeDocument/2006/relationships/image" Target="../media/image37.png"/><Relationship Id="rId19" Type="http://schemas.openxmlformats.org/officeDocument/2006/relationships/diagramColors" Target="../diagrams/colors1.xml"/><Relationship Id="rId4" Type="http://schemas.openxmlformats.org/officeDocument/2006/relationships/image" Target="../media/image31.png"/><Relationship Id="rId9" Type="http://schemas.openxmlformats.org/officeDocument/2006/relationships/image" Target="../media/image36.svg"/><Relationship Id="rId14" Type="http://schemas.openxmlformats.org/officeDocument/2006/relationships/image" Target="../media/image41.png"/><Relationship Id="rId22" Type="http://schemas.openxmlformats.org/officeDocument/2006/relationships/diagramLayout" Target="../diagrams/layout2.xml"/><Relationship Id="rId27" Type="http://schemas.openxmlformats.org/officeDocument/2006/relationships/image" Target="../media/image44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5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svg"/><Relationship Id="rId3" Type="http://schemas.openxmlformats.org/officeDocument/2006/relationships/image" Target="../media/image204.png"/><Relationship Id="rId7" Type="http://schemas.openxmlformats.org/officeDocument/2006/relationships/image" Target="../media/image20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06.svg"/><Relationship Id="rId11" Type="http://schemas.openxmlformats.org/officeDocument/2006/relationships/image" Target="../media/image211.png"/><Relationship Id="rId5" Type="http://schemas.openxmlformats.org/officeDocument/2006/relationships/image" Target="../media/image173.png"/><Relationship Id="rId10" Type="http://schemas.openxmlformats.org/officeDocument/2006/relationships/image" Target="../media/image210.svg"/><Relationship Id="rId4" Type="http://schemas.openxmlformats.org/officeDocument/2006/relationships/image" Target="../media/image205.svg"/><Relationship Id="rId9" Type="http://schemas.openxmlformats.org/officeDocument/2006/relationships/image" Target="../media/image20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svg"/><Relationship Id="rId3" Type="http://schemas.openxmlformats.org/officeDocument/2006/relationships/image" Target="../media/image212.png"/><Relationship Id="rId7" Type="http://schemas.openxmlformats.org/officeDocument/2006/relationships/image" Target="../media/image2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202.png"/><Relationship Id="rId5" Type="http://schemas.openxmlformats.org/officeDocument/2006/relationships/image" Target="../media/image214.svg"/><Relationship Id="rId10" Type="http://schemas.openxmlformats.org/officeDocument/2006/relationships/image" Target="../media/image166.svg"/><Relationship Id="rId4" Type="http://schemas.openxmlformats.org/officeDocument/2006/relationships/image" Target="../media/image213.png"/><Relationship Id="rId9" Type="http://schemas.openxmlformats.org/officeDocument/2006/relationships/image" Target="../media/image1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6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png"/><Relationship Id="rId13" Type="http://schemas.openxmlformats.org/officeDocument/2006/relationships/image" Target="../media/image230.png"/><Relationship Id="rId3" Type="http://schemas.openxmlformats.org/officeDocument/2006/relationships/image" Target="../media/image220.png"/><Relationship Id="rId7" Type="http://schemas.openxmlformats.org/officeDocument/2006/relationships/image" Target="../media/image224.png"/><Relationship Id="rId12" Type="http://schemas.openxmlformats.org/officeDocument/2006/relationships/image" Target="../media/image229.pn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23.jpeg"/><Relationship Id="rId11" Type="http://schemas.openxmlformats.org/officeDocument/2006/relationships/image" Target="../media/image228.png"/><Relationship Id="rId5" Type="http://schemas.openxmlformats.org/officeDocument/2006/relationships/image" Target="../media/image222.jpeg"/><Relationship Id="rId10" Type="http://schemas.openxmlformats.org/officeDocument/2006/relationships/image" Target="../media/image227.png"/><Relationship Id="rId4" Type="http://schemas.openxmlformats.org/officeDocument/2006/relationships/image" Target="../media/image221.jpeg"/><Relationship Id="rId9" Type="http://schemas.openxmlformats.org/officeDocument/2006/relationships/image" Target="../media/image226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13" Type="http://schemas.openxmlformats.org/officeDocument/2006/relationships/image" Target="../media/image240.png"/><Relationship Id="rId3" Type="http://schemas.openxmlformats.org/officeDocument/2006/relationships/image" Target="../media/image219.jpeg"/><Relationship Id="rId7" Type="http://schemas.openxmlformats.org/officeDocument/2006/relationships/image" Target="../media/image234.jpeg"/><Relationship Id="rId12" Type="http://schemas.openxmlformats.org/officeDocument/2006/relationships/image" Target="../media/image239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243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233.jpeg"/><Relationship Id="rId11" Type="http://schemas.openxmlformats.org/officeDocument/2006/relationships/image" Target="../media/image238.png"/><Relationship Id="rId5" Type="http://schemas.openxmlformats.org/officeDocument/2006/relationships/image" Target="../media/image232.jpeg"/><Relationship Id="rId15" Type="http://schemas.openxmlformats.org/officeDocument/2006/relationships/image" Target="../media/image242.jpeg"/><Relationship Id="rId10" Type="http://schemas.openxmlformats.org/officeDocument/2006/relationships/image" Target="../media/image237.png"/><Relationship Id="rId4" Type="http://schemas.openxmlformats.org/officeDocument/2006/relationships/image" Target="../media/image231.png"/><Relationship Id="rId9" Type="http://schemas.openxmlformats.org/officeDocument/2006/relationships/image" Target="../media/image236.png"/><Relationship Id="rId14" Type="http://schemas.openxmlformats.org/officeDocument/2006/relationships/image" Target="../media/image2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49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jpeg"/><Relationship Id="rId7" Type="http://schemas.openxmlformats.org/officeDocument/2006/relationships/image" Target="../media/image247.pn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81.png"/><Relationship Id="rId5" Type="http://schemas.openxmlformats.org/officeDocument/2006/relationships/image" Target="../media/image246.png"/><Relationship Id="rId4" Type="http://schemas.openxmlformats.org/officeDocument/2006/relationships/image" Target="../media/image24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svg"/><Relationship Id="rId13" Type="http://schemas.openxmlformats.org/officeDocument/2006/relationships/image" Target="../media/image169.png"/><Relationship Id="rId18" Type="http://schemas.openxmlformats.org/officeDocument/2006/relationships/image" Target="../media/image260.svg"/><Relationship Id="rId3" Type="http://schemas.openxmlformats.org/officeDocument/2006/relationships/image" Target="../media/image249.png"/><Relationship Id="rId21" Type="http://schemas.openxmlformats.org/officeDocument/2006/relationships/image" Target="../media/image165.png"/><Relationship Id="rId7" Type="http://schemas.openxmlformats.org/officeDocument/2006/relationships/image" Target="../media/image253.png"/><Relationship Id="rId12" Type="http://schemas.openxmlformats.org/officeDocument/2006/relationships/image" Target="../media/image172.svg"/><Relationship Id="rId17" Type="http://schemas.openxmlformats.org/officeDocument/2006/relationships/image" Target="../media/image259.png"/><Relationship Id="rId2" Type="http://schemas.openxmlformats.org/officeDocument/2006/relationships/image" Target="../media/image248.png"/><Relationship Id="rId16" Type="http://schemas.openxmlformats.org/officeDocument/2006/relationships/image" Target="../media/image258.svg"/><Relationship Id="rId20" Type="http://schemas.openxmlformats.org/officeDocument/2006/relationships/image" Target="../media/image262.sv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252.svg"/><Relationship Id="rId11" Type="http://schemas.openxmlformats.org/officeDocument/2006/relationships/image" Target="../media/image171.png"/><Relationship Id="rId5" Type="http://schemas.openxmlformats.org/officeDocument/2006/relationships/image" Target="../media/image251.png"/><Relationship Id="rId15" Type="http://schemas.openxmlformats.org/officeDocument/2006/relationships/image" Target="../media/image257.png"/><Relationship Id="rId10" Type="http://schemas.openxmlformats.org/officeDocument/2006/relationships/image" Target="../media/image256.svg"/><Relationship Id="rId19" Type="http://schemas.openxmlformats.org/officeDocument/2006/relationships/image" Target="../media/image261.png"/><Relationship Id="rId4" Type="http://schemas.openxmlformats.org/officeDocument/2006/relationships/image" Target="../media/image250.svg"/><Relationship Id="rId9" Type="http://schemas.openxmlformats.org/officeDocument/2006/relationships/image" Target="../media/image255.png"/><Relationship Id="rId14" Type="http://schemas.openxmlformats.org/officeDocument/2006/relationships/image" Target="../media/image170.svg"/><Relationship Id="rId22" Type="http://schemas.openxmlformats.org/officeDocument/2006/relationships/image" Target="../media/image166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svg"/><Relationship Id="rId13" Type="http://schemas.openxmlformats.org/officeDocument/2006/relationships/image" Target="../media/image165.png"/><Relationship Id="rId3" Type="http://schemas.openxmlformats.org/officeDocument/2006/relationships/image" Target="../media/image264.png"/><Relationship Id="rId7" Type="http://schemas.openxmlformats.org/officeDocument/2006/relationships/image" Target="../media/image257.png"/><Relationship Id="rId12" Type="http://schemas.openxmlformats.org/officeDocument/2006/relationships/image" Target="../media/image262.svg"/><Relationship Id="rId2" Type="http://schemas.openxmlformats.org/officeDocument/2006/relationships/image" Target="../media/image263.jpe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70.svg"/><Relationship Id="rId11" Type="http://schemas.openxmlformats.org/officeDocument/2006/relationships/image" Target="../media/image261.png"/><Relationship Id="rId5" Type="http://schemas.openxmlformats.org/officeDocument/2006/relationships/image" Target="../media/image169.png"/><Relationship Id="rId10" Type="http://schemas.openxmlformats.org/officeDocument/2006/relationships/image" Target="../media/image260.svg"/><Relationship Id="rId4" Type="http://schemas.openxmlformats.org/officeDocument/2006/relationships/image" Target="../media/image265.svg"/><Relationship Id="rId9" Type="http://schemas.openxmlformats.org/officeDocument/2006/relationships/image" Target="../media/image259.png"/><Relationship Id="rId14" Type="http://schemas.openxmlformats.org/officeDocument/2006/relationships/image" Target="../media/image166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266.jpe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26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png"/><Relationship Id="rId3" Type="http://schemas.openxmlformats.org/officeDocument/2006/relationships/image" Target="../media/image270.svg"/><Relationship Id="rId7" Type="http://schemas.openxmlformats.org/officeDocument/2006/relationships/image" Target="../media/image274.svg"/><Relationship Id="rId12" Type="http://schemas.openxmlformats.org/officeDocument/2006/relationships/image" Target="../media/image279.png"/><Relationship Id="rId2" Type="http://schemas.openxmlformats.org/officeDocument/2006/relationships/image" Target="../media/image269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273.png"/><Relationship Id="rId11" Type="http://schemas.openxmlformats.org/officeDocument/2006/relationships/image" Target="../media/image278.svg"/><Relationship Id="rId5" Type="http://schemas.openxmlformats.org/officeDocument/2006/relationships/image" Target="../media/image272.svg"/><Relationship Id="rId10" Type="http://schemas.openxmlformats.org/officeDocument/2006/relationships/image" Target="../media/image277.png"/><Relationship Id="rId4" Type="http://schemas.openxmlformats.org/officeDocument/2006/relationships/image" Target="../media/image271.png"/><Relationship Id="rId9" Type="http://schemas.openxmlformats.org/officeDocument/2006/relationships/image" Target="../media/image276.sv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jpeg"/><Relationship Id="rId1" Type="http://schemas.openxmlformats.org/officeDocument/2006/relationships/slideLayout" Target="../slideLayouts/slideLayout7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7.svg"/><Relationship Id="rId13" Type="http://schemas.openxmlformats.org/officeDocument/2006/relationships/image" Target="../media/image292.png"/><Relationship Id="rId18" Type="http://schemas.openxmlformats.org/officeDocument/2006/relationships/image" Target="../media/image148.svg"/><Relationship Id="rId3" Type="http://schemas.openxmlformats.org/officeDocument/2006/relationships/image" Target="../media/image282.png"/><Relationship Id="rId7" Type="http://schemas.openxmlformats.org/officeDocument/2006/relationships/image" Target="../media/image286.png"/><Relationship Id="rId12" Type="http://schemas.openxmlformats.org/officeDocument/2006/relationships/image" Target="../media/image291.svg"/><Relationship Id="rId17" Type="http://schemas.openxmlformats.org/officeDocument/2006/relationships/image" Target="../media/image147.png"/><Relationship Id="rId2" Type="http://schemas.openxmlformats.org/officeDocument/2006/relationships/image" Target="../media/image281.png"/><Relationship Id="rId16" Type="http://schemas.openxmlformats.org/officeDocument/2006/relationships/image" Target="../media/image295.png"/><Relationship Id="rId1" Type="http://schemas.openxmlformats.org/officeDocument/2006/relationships/slideLayout" Target="../slideLayouts/slideLayout76.xml"/><Relationship Id="rId6" Type="http://schemas.openxmlformats.org/officeDocument/2006/relationships/image" Target="../media/image285.svg"/><Relationship Id="rId11" Type="http://schemas.openxmlformats.org/officeDocument/2006/relationships/image" Target="../media/image290.png"/><Relationship Id="rId5" Type="http://schemas.openxmlformats.org/officeDocument/2006/relationships/image" Target="../media/image284.png"/><Relationship Id="rId15" Type="http://schemas.openxmlformats.org/officeDocument/2006/relationships/image" Target="../media/image294.png"/><Relationship Id="rId10" Type="http://schemas.openxmlformats.org/officeDocument/2006/relationships/image" Target="../media/image289.svg"/><Relationship Id="rId19" Type="http://schemas.openxmlformats.org/officeDocument/2006/relationships/image" Target="../media/image296.png"/><Relationship Id="rId4" Type="http://schemas.openxmlformats.org/officeDocument/2006/relationships/image" Target="../media/image283.svg"/><Relationship Id="rId9" Type="http://schemas.openxmlformats.org/officeDocument/2006/relationships/image" Target="../media/image288.png"/><Relationship Id="rId14" Type="http://schemas.openxmlformats.org/officeDocument/2006/relationships/image" Target="../media/image293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29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0.svg"/><Relationship Id="rId13" Type="http://schemas.openxmlformats.org/officeDocument/2006/relationships/image" Target="../media/image264.png"/><Relationship Id="rId3" Type="http://schemas.openxmlformats.org/officeDocument/2006/relationships/image" Target="../media/image169.png"/><Relationship Id="rId7" Type="http://schemas.openxmlformats.org/officeDocument/2006/relationships/image" Target="../media/image259.png"/><Relationship Id="rId12" Type="http://schemas.openxmlformats.org/officeDocument/2006/relationships/image" Target="../media/image262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62.svg"/><Relationship Id="rId11" Type="http://schemas.openxmlformats.org/officeDocument/2006/relationships/image" Target="../media/image261.png"/><Relationship Id="rId5" Type="http://schemas.openxmlformats.org/officeDocument/2006/relationships/image" Target="../media/image161.png"/><Relationship Id="rId10" Type="http://schemas.openxmlformats.org/officeDocument/2006/relationships/image" Target="../media/image258.svg"/><Relationship Id="rId4" Type="http://schemas.openxmlformats.org/officeDocument/2006/relationships/image" Target="../media/image170.svg"/><Relationship Id="rId9" Type="http://schemas.openxmlformats.org/officeDocument/2006/relationships/image" Target="../media/image257.png"/><Relationship Id="rId14" Type="http://schemas.openxmlformats.org/officeDocument/2006/relationships/image" Target="../media/image265.sv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53.png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90.png"/><Relationship Id="rId3" Type="http://schemas.openxmlformats.org/officeDocument/2006/relationships/image" Target="../media/image180.svg"/><Relationship Id="rId7" Type="http://schemas.openxmlformats.org/officeDocument/2006/relationships/image" Target="../media/image184.svg"/><Relationship Id="rId12" Type="http://schemas.openxmlformats.org/officeDocument/2006/relationships/image" Target="../media/image189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183.png"/><Relationship Id="rId11" Type="http://schemas.openxmlformats.org/officeDocument/2006/relationships/image" Target="../media/image188.svg"/><Relationship Id="rId5" Type="http://schemas.openxmlformats.org/officeDocument/2006/relationships/image" Target="../media/image182.svg"/><Relationship Id="rId10" Type="http://schemas.openxmlformats.org/officeDocument/2006/relationships/image" Target="../media/image187.png"/><Relationship Id="rId4" Type="http://schemas.openxmlformats.org/officeDocument/2006/relationships/image" Target="../media/image181.png"/><Relationship Id="rId9" Type="http://schemas.openxmlformats.org/officeDocument/2006/relationships/image" Target="../media/image186.svg"/><Relationship Id="rId14" Type="http://schemas.openxmlformats.org/officeDocument/2006/relationships/image" Target="../media/image191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301.png"/><Relationship Id="rId7" Type="http://schemas.openxmlformats.org/officeDocument/2006/relationships/image" Target="../media/image60.png"/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58.png"/><Relationship Id="rId5" Type="http://schemas.openxmlformats.org/officeDocument/2006/relationships/image" Target="../media/image64.png"/><Relationship Id="rId10" Type="http://schemas.openxmlformats.org/officeDocument/2006/relationships/image" Target="../media/image303.png"/><Relationship Id="rId4" Type="http://schemas.openxmlformats.org/officeDocument/2006/relationships/image" Target="../media/image302.png"/><Relationship Id="rId9" Type="http://schemas.openxmlformats.org/officeDocument/2006/relationships/image" Target="../media/image5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4.jpeg"/><Relationship Id="rId1" Type="http://schemas.openxmlformats.org/officeDocument/2006/relationships/slideLayout" Target="../slideLayouts/slideLayout6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svg"/><Relationship Id="rId13" Type="http://schemas.openxmlformats.org/officeDocument/2006/relationships/image" Target="../media/image145.png"/><Relationship Id="rId18" Type="http://schemas.openxmlformats.org/officeDocument/2006/relationships/image" Target="../media/image150.svg"/><Relationship Id="rId3" Type="http://schemas.openxmlformats.org/officeDocument/2006/relationships/image" Target="../media/image7.png"/><Relationship Id="rId7" Type="http://schemas.openxmlformats.org/officeDocument/2006/relationships/image" Target="../media/image139.png"/><Relationship Id="rId12" Type="http://schemas.openxmlformats.org/officeDocument/2006/relationships/image" Target="../media/image144.svg"/><Relationship Id="rId17" Type="http://schemas.openxmlformats.org/officeDocument/2006/relationships/image" Target="../media/image149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8.svg"/><Relationship Id="rId20" Type="http://schemas.openxmlformats.org/officeDocument/2006/relationships/image" Target="../media/image306.sv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8.svg"/><Relationship Id="rId11" Type="http://schemas.openxmlformats.org/officeDocument/2006/relationships/image" Target="../media/image143.png"/><Relationship Id="rId5" Type="http://schemas.openxmlformats.org/officeDocument/2006/relationships/image" Target="../media/image137.png"/><Relationship Id="rId15" Type="http://schemas.openxmlformats.org/officeDocument/2006/relationships/image" Target="../media/image147.png"/><Relationship Id="rId10" Type="http://schemas.openxmlformats.org/officeDocument/2006/relationships/image" Target="../media/image142.svg"/><Relationship Id="rId19" Type="http://schemas.openxmlformats.org/officeDocument/2006/relationships/image" Target="../media/image305.png"/><Relationship Id="rId4" Type="http://schemas.openxmlformats.org/officeDocument/2006/relationships/image" Target="../media/image136.jpeg"/><Relationship Id="rId9" Type="http://schemas.openxmlformats.org/officeDocument/2006/relationships/image" Target="../media/image141.png"/><Relationship Id="rId14" Type="http://schemas.openxmlformats.org/officeDocument/2006/relationships/image" Target="../media/image146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png"/><Relationship Id="rId2" Type="http://schemas.openxmlformats.org/officeDocument/2006/relationships/image" Target="../media/image307.png"/><Relationship Id="rId1" Type="http://schemas.openxmlformats.org/officeDocument/2006/relationships/slideLayout" Target="../slideLayouts/slideLayout6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7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png"/><Relationship Id="rId2" Type="http://schemas.openxmlformats.org/officeDocument/2006/relationships/image" Target="../media/image310.jpeg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image" Target="../media/image55.png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18" Type="http://schemas.openxmlformats.org/officeDocument/2006/relationships/image" Target="../media/image92.jpeg"/><Relationship Id="rId3" Type="http://schemas.openxmlformats.org/officeDocument/2006/relationships/image" Target="../media/image77.png"/><Relationship Id="rId21" Type="http://schemas.openxmlformats.org/officeDocument/2006/relationships/image" Target="../media/image95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17" Type="http://schemas.openxmlformats.org/officeDocument/2006/relationships/image" Target="../media/image91.pn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1" Type="http://schemas.openxmlformats.org/officeDocument/2006/relationships/slideLayout" Target="../slideLayouts/slideLayout80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jpeg"/><Relationship Id="rId15" Type="http://schemas.openxmlformats.org/officeDocument/2006/relationships/image" Target="../media/image89.png"/><Relationship Id="rId23" Type="http://schemas.openxmlformats.org/officeDocument/2006/relationships/image" Target="../media/image97.png"/><Relationship Id="rId10" Type="http://schemas.openxmlformats.org/officeDocument/2006/relationships/image" Target="../media/image84.png"/><Relationship Id="rId19" Type="http://schemas.openxmlformats.org/officeDocument/2006/relationships/image" Target="../media/image93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Relationship Id="rId22" Type="http://schemas.openxmlformats.org/officeDocument/2006/relationships/image" Target="../media/image9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cid:image017.jpg@01D51712.7DE7A180" TargetMode="External"/><Relationship Id="rId13" Type="http://schemas.openxmlformats.org/officeDocument/2006/relationships/image" Target="../media/image106.png"/><Relationship Id="rId18" Type="http://schemas.openxmlformats.org/officeDocument/2006/relationships/image" Target="cid:image009.png@01D51715.0F515C40" TargetMode="External"/><Relationship Id="rId26" Type="http://schemas.openxmlformats.org/officeDocument/2006/relationships/image" Target="../media/image116.png"/><Relationship Id="rId39" Type="http://schemas.openxmlformats.org/officeDocument/2006/relationships/image" Target="../media/image129.png"/><Relationship Id="rId3" Type="http://schemas.openxmlformats.org/officeDocument/2006/relationships/image" Target="../media/image99.png"/><Relationship Id="rId21" Type="http://schemas.openxmlformats.org/officeDocument/2006/relationships/image" Target="../media/image111.jpeg"/><Relationship Id="rId34" Type="http://schemas.openxmlformats.org/officeDocument/2006/relationships/image" Target="../media/image124.png"/><Relationship Id="rId42" Type="http://schemas.openxmlformats.org/officeDocument/2006/relationships/image" Target="../media/image132.jpeg"/><Relationship Id="rId7" Type="http://schemas.openxmlformats.org/officeDocument/2006/relationships/image" Target="../media/image103.jpeg"/><Relationship Id="rId12" Type="http://schemas.openxmlformats.org/officeDocument/2006/relationships/image" Target="cid:image007.png@01D51715.0F515C40" TargetMode="External"/><Relationship Id="rId17" Type="http://schemas.openxmlformats.org/officeDocument/2006/relationships/image" Target="../media/image108.png"/><Relationship Id="rId25" Type="http://schemas.openxmlformats.org/officeDocument/2006/relationships/image" Target="../media/image115.png"/><Relationship Id="rId33" Type="http://schemas.openxmlformats.org/officeDocument/2006/relationships/image" Target="../media/image123.png"/><Relationship Id="rId38" Type="http://schemas.openxmlformats.org/officeDocument/2006/relationships/image" Target="../media/image128.png"/><Relationship Id="rId2" Type="http://schemas.openxmlformats.org/officeDocument/2006/relationships/image" Target="../media/image98.tiff"/><Relationship Id="rId16" Type="http://schemas.openxmlformats.org/officeDocument/2006/relationships/image" Target="cid:image006.png@01D51715.0F3A03B0" TargetMode="External"/><Relationship Id="rId20" Type="http://schemas.openxmlformats.org/officeDocument/2006/relationships/image" Target="../media/image110.jpeg"/><Relationship Id="rId29" Type="http://schemas.openxmlformats.org/officeDocument/2006/relationships/image" Target="../media/image119.png"/><Relationship Id="rId41" Type="http://schemas.openxmlformats.org/officeDocument/2006/relationships/image" Target="../media/image131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102.jpeg"/><Relationship Id="rId11" Type="http://schemas.openxmlformats.org/officeDocument/2006/relationships/image" Target="../media/image105.png"/><Relationship Id="rId24" Type="http://schemas.openxmlformats.org/officeDocument/2006/relationships/image" Target="../media/image114.png"/><Relationship Id="rId32" Type="http://schemas.openxmlformats.org/officeDocument/2006/relationships/image" Target="../media/image122.jpeg"/><Relationship Id="rId37" Type="http://schemas.openxmlformats.org/officeDocument/2006/relationships/image" Target="../media/image127.png"/><Relationship Id="rId40" Type="http://schemas.openxmlformats.org/officeDocument/2006/relationships/image" Target="../media/image130.jpeg"/><Relationship Id="rId45" Type="http://schemas.openxmlformats.org/officeDocument/2006/relationships/image" Target="../media/image135.png"/><Relationship Id="rId5" Type="http://schemas.openxmlformats.org/officeDocument/2006/relationships/image" Target="../media/image101.png"/><Relationship Id="rId15" Type="http://schemas.openxmlformats.org/officeDocument/2006/relationships/image" Target="../media/image107.png"/><Relationship Id="rId23" Type="http://schemas.openxmlformats.org/officeDocument/2006/relationships/image" Target="../media/image113.png"/><Relationship Id="rId28" Type="http://schemas.openxmlformats.org/officeDocument/2006/relationships/image" Target="../media/image118.png"/><Relationship Id="rId36" Type="http://schemas.openxmlformats.org/officeDocument/2006/relationships/image" Target="../media/image126.png"/><Relationship Id="rId10" Type="http://schemas.openxmlformats.org/officeDocument/2006/relationships/image" Target="cid:image018.jpg@01D51712.7DE7A180" TargetMode="External"/><Relationship Id="rId19" Type="http://schemas.openxmlformats.org/officeDocument/2006/relationships/image" Target="../media/image109.png"/><Relationship Id="rId31" Type="http://schemas.openxmlformats.org/officeDocument/2006/relationships/image" Target="../media/image121.png"/><Relationship Id="rId44" Type="http://schemas.openxmlformats.org/officeDocument/2006/relationships/image" Target="../media/image134.png"/><Relationship Id="rId4" Type="http://schemas.openxmlformats.org/officeDocument/2006/relationships/image" Target="../media/image100.png"/><Relationship Id="rId9" Type="http://schemas.openxmlformats.org/officeDocument/2006/relationships/image" Target="../media/image104.jpeg"/><Relationship Id="rId14" Type="http://schemas.openxmlformats.org/officeDocument/2006/relationships/image" Target="cid:image003.png@01D51711.75F6A940" TargetMode="External"/><Relationship Id="rId22" Type="http://schemas.openxmlformats.org/officeDocument/2006/relationships/image" Target="../media/image112.png"/><Relationship Id="rId27" Type="http://schemas.openxmlformats.org/officeDocument/2006/relationships/image" Target="../media/image117.jpeg"/><Relationship Id="rId30" Type="http://schemas.openxmlformats.org/officeDocument/2006/relationships/image" Target="../media/image120.png"/><Relationship Id="rId35" Type="http://schemas.openxmlformats.org/officeDocument/2006/relationships/image" Target="../media/image125.png"/><Relationship Id="rId43" Type="http://schemas.openxmlformats.org/officeDocument/2006/relationships/image" Target="../media/image13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svg"/><Relationship Id="rId13" Type="http://schemas.openxmlformats.org/officeDocument/2006/relationships/image" Target="../media/image145.png"/><Relationship Id="rId18" Type="http://schemas.openxmlformats.org/officeDocument/2006/relationships/image" Target="../media/image150.svg"/><Relationship Id="rId3" Type="http://schemas.openxmlformats.org/officeDocument/2006/relationships/image" Target="../media/image7.png"/><Relationship Id="rId7" Type="http://schemas.openxmlformats.org/officeDocument/2006/relationships/image" Target="../media/image139.png"/><Relationship Id="rId12" Type="http://schemas.openxmlformats.org/officeDocument/2006/relationships/image" Target="../media/image144.svg"/><Relationship Id="rId17" Type="http://schemas.openxmlformats.org/officeDocument/2006/relationships/image" Target="../media/image14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8.sv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8.svg"/><Relationship Id="rId11" Type="http://schemas.openxmlformats.org/officeDocument/2006/relationships/image" Target="../media/image143.png"/><Relationship Id="rId5" Type="http://schemas.openxmlformats.org/officeDocument/2006/relationships/image" Target="../media/image137.png"/><Relationship Id="rId15" Type="http://schemas.openxmlformats.org/officeDocument/2006/relationships/image" Target="../media/image147.png"/><Relationship Id="rId10" Type="http://schemas.openxmlformats.org/officeDocument/2006/relationships/image" Target="../media/image142.svg"/><Relationship Id="rId4" Type="http://schemas.openxmlformats.org/officeDocument/2006/relationships/image" Target="../media/image136.jpeg"/><Relationship Id="rId9" Type="http://schemas.openxmlformats.org/officeDocument/2006/relationships/image" Target="../media/image141.png"/><Relationship Id="rId14" Type="http://schemas.openxmlformats.org/officeDocument/2006/relationships/image" Target="../media/image1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7F77C4C-1772-4C16-B58B-B6E175FAAD4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민감한 데이터에 대한 </a:t>
            </a:r>
            <a:endParaRPr lang="en-US" altLang="ko-KR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o-KR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최적의 보호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2C0C0-6F4E-4594-9299-86D4D33DC2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09828" y="3389255"/>
            <a:ext cx="4770755" cy="665163"/>
          </a:xfrm>
        </p:spPr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Tina</a:t>
            </a:r>
          </a:p>
        </p:txBody>
      </p:sp>
    </p:spTree>
    <p:extLst>
      <p:ext uri="{BB962C8B-B14F-4D97-AF65-F5344CB8AC3E}">
        <p14:creationId xmlns:p14="http://schemas.microsoft.com/office/powerpoint/2010/main" val="3066739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BCD34438-622C-48F5-A1EF-50752CD47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8756" y="521460"/>
            <a:ext cx="6381751" cy="1033698"/>
          </a:xfrm>
        </p:spPr>
        <p:txBody>
          <a:bodyPr/>
          <a:lstStyle/>
          <a:p>
            <a:r>
              <a:rPr lang="en-US" sz="4000" dirty="0">
                <a:latin typeface="+mj-lt"/>
              </a:rPr>
              <a:t>Agenda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8E9042C-A9D0-4A13-AED1-870F8E2EFA48}"/>
              </a:ext>
            </a:extLst>
          </p:cNvPr>
          <p:cNvGrpSpPr/>
          <p:nvPr/>
        </p:nvGrpSpPr>
        <p:grpSpPr>
          <a:xfrm>
            <a:off x="7994793" y="2243952"/>
            <a:ext cx="3324223" cy="1514176"/>
            <a:chOff x="8124825" y="2695874"/>
            <a:chExt cx="3324223" cy="1514176"/>
          </a:xfrm>
        </p:grpSpPr>
        <p:sp>
          <p:nvSpPr>
            <p:cNvPr id="16" name="Espace réservé du texte 5">
              <a:extLst>
                <a:ext uri="{FF2B5EF4-FFF2-40B4-BE49-F238E27FC236}">
                  <a16:creationId xmlns:a16="http://schemas.microsoft.com/office/drawing/2014/main" id="{6EDFCD07-BE38-49BD-8525-E34963C67B37}"/>
                </a:ext>
              </a:extLst>
            </p:cNvPr>
            <p:cNvSpPr txBox="1">
              <a:spLocks/>
            </p:cNvSpPr>
            <p:nvPr/>
          </p:nvSpPr>
          <p:spPr>
            <a:xfrm>
              <a:off x="8124825" y="3492324"/>
              <a:ext cx="3324223" cy="71772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고객의 기대와 </a:t>
              </a:r>
              <a:br>
                <a:rPr kumimoji="0" lang="en-US" altLang="ko-KR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ko-KR" altLang="en-US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우리가 그것을 </a:t>
              </a:r>
              <a:br>
                <a:rPr kumimoji="0" lang="en-US" altLang="ko-KR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</a:br>
              <a:r>
                <a:rPr kumimoji="0" lang="ko-KR" altLang="en-US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해결하는 방법</a:t>
              </a:r>
              <a:endPara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30AC4760-F3C0-439B-80EA-0D404A81D87F}"/>
                </a:ext>
              </a:extLst>
            </p:cNvPr>
            <p:cNvSpPr/>
            <p:nvPr/>
          </p:nvSpPr>
          <p:spPr>
            <a:xfrm>
              <a:off x="9523467" y="2695874"/>
              <a:ext cx="664029" cy="664029"/>
            </a:xfrm>
            <a:prstGeom prst="ellipse">
              <a:avLst/>
            </a:prstGeom>
            <a:solidFill>
              <a:srgbClr val="137A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2A4D990-FA1B-4351-B645-892B08BF2C2B}"/>
              </a:ext>
            </a:extLst>
          </p:cNvPr>
          <p:cNvGrpSpPr/>
          <p:nvPr/>
        </p:nvGrpSpPr>
        <p:grpSpPr>
          <a:xfrm>
            <a:off x="4082045" y="2243952"/>
            <a:ext cx="3057528" cy="1514176"/>
            <a:chOff x="5067298" y="2695874"/>
            <a:chExt cx="3057528" cy="1514176"/>
          </a:xfrm>
        </p:grpSpPr>
        <p:sp>
          <p:nvSpPr>
            <p:cNvPr id="17" name="Espace réservé du texte 5">
              <a:extLst>
                <a:ext uri="{FF2B5EF4-FFF2-40B4-BE49-F238E27FC236}">
                  <a16:creationId xmlns:a16="http://schemas.microsoft.com/office/drawing/2014/main" id="{AC78932E-9871-44AC-BC3A-204A7C74C354}"/>
                </a:ext>
              </a:extLst>
            </p:cNvPr>
            <p:cNvSpPr txBox="1">
              <a:spLocks/>
            </p:cNvSpPr>
            <p:nvPr/>
          </p:nvSpPr>
          <p:spPr>
            <a:xfrm>
              <a:off x="5067298" y="3492324"/>
              <a:ext cx="3057528" cy="71772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ko-KR" altLang="en-US" sz="20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주요 고객 불만 사항 및 해결 방법</a:t>
              </a:r>
              <a:endParaRPr kumimoji="0" lang="en-US" sz="20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DD16A770-AC0D-48F7-9301-79FEE1569B14}"/>
                </a:ext>
              </a:extLst>
            </p:cNvPr>
            <p:cNvSpPr/>
            <p:nvPr/>
          </p:nvSpPr>
          <p:spPr>
            <a:xfrm>
              <a:off x="6096000" y="2695874"/>
              <a:ext cx="664029" cy="664029"/>
            </a:xfrm>
            <a:prstGeom prst="ellipse">
              <a:avLst/>
            </a:prstGeom>
            <a:solidFill>
              <a:srgbClr val="137A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3" name="Graphique 22">
              <a:extLst>
                <a:ext uri="{FF2B5EF4-FFF2-40B4-BE49-F238E27FC236}">
                  <a16:creationId xmlns:a16="http://schemas.microsoft.com/office/drawing/2014/main" id="{D75F3880-5D5D-48D2-AB16-AA5D699EB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86944" y="2789444"/>
              <a:ext cx="476888" cy="476888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4043F460-3FCF-4BE0-83D8-E33D56A6D999}"/>
              </a:ext>
            </a:extLst>
          </p:cNvPr>
          <p:cNvSpPr/>
          <p:nvPr/>
        </p:nvSpPr>
        <p:spPr>
          <a:xfrm>
            <a:off x="-21430" y="0"/>
            <a:ext cx="394094" cy="6858000"/>
          </a:xfrm>
          <a:prstGeom prst="rect">
            <a:avLst/>
          </a:prstGeom>
          <a:solidFill>
            <a:srgbClr val="137A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F1FA89-7F3C-4C46-9679-A341B14E8BD7}"/>
              </a:ext>
            </a:extLst>
          </p:cNvPr>
          <p:cNvSpPr txBox="1"/>
          <p:nvPr/>
        </p:nvSpPr>
        <p:spPr>
          <a:xfrm>
            <a:off x="5613360" y="5166360"/>
            <a:ext cx="4078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err="1"/>
              <a:t>Atempo</a:t>
            </a:r>
            <a:r>
              <a:rPr lang="ko-KR" altLang="en-US" dirty="0"/>
              <a:t>와 </a:t>
            </a:r>
            <a:r>
              <a:rPr lang="en-US" altLang="ko-KR" dirty="0"/>
              <a:t>Tina</a:t>
            </a:r>
            <a:r>
              <a:rPr lang="ko-KR" altLang="en-US" dirty="0"/>
              <a:t>가 최고의 솔루션인 이유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9BF7540-4EE9-44B9-B588-8EF647EC49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9587" y="4429045"/>
            <a:ext cx="648951" cy="646766"/>
          </a:xfrm>
          <a:prstGeom prst="rect">
            <a:avLst/>
          </a:prstGeom>
        </p:spPr>
      </p:pic>
      <p:pic>
        <p:nvPicPr>
          <p:cNvPr id="3" name="Graphique 4">
            <a:extLst>
              <a:ext uri="{FF2B5EF4-FFF2-40B4-BE49-F238E27FC236}">
                <a16:creationId xmlns:a16="http://schemas.microsoft.com/office/drawing/2014/main" id="{C8F4E4BE-DAC4-4349-97D5-B4A5382F95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35108" y="2343150"/>
            <a:ext cx="390525" cy="390525"/>
          </a:xfrm>
          <a:prstGeom prst="rect">
            <a:avLst/>
          </a:prstGeom>
        </p:spPr>
      </p:pic>
      <p:pic>
        <p:nvPicPr>
          <p:cNvPr id="13" name="Espace réservé pour une image 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29419D3-54F8-4245-8FA6-A0E8824A123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>
          <a:xfrm>
            <a:off x="-21430" y="0"/>
            <a:ext cx="36976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2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  6" descr="Une image contenant texte, ordinateur&#10;&#10;Description générée automatiquement">
            <a:extLst>
              <a:ext uri="{FF2B5EF4-FFF2-40B4-BE49-F238E27FC236}">
                <a16:creationId xmlns:a16="http://schemas.microsoft.com/office/drawing/2014/main" id="{4D0857A9-52DF-45DE-9740-E9496A8193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5" r="17015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6E704538-77D1-4286-A9F9-D87854410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2361" y="2912151"/>
            <a:ext cx="2956688" cy="1033698"/>
          </a:xfrm>
        </p:spPr>
        <p:txBody>
          <a:bodyPr/>
          <a:lstStyle/>
          <a:p>
            <a:r>
              <a:rPr lang="ko-KR" altLang="en-US" dirty="0"/>
              <a:t>솔루션</a:t>
            </a:r>
            <a:br>
              <a:rPr lang="en-US" altLang="ko-KR" dirty="0"/>
            </a:br>
            <a:r>
              <a:rPr lang="ko-KR" altLang="en-US" dirty="0"/>
              <a:t>개요</a:t>
            </a:r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6213D0-CDBD-4264-91B6-DB007C079D75}"/>
              </a:ext>
            </a:extLst>
          </p:cNvPr>
          <p:cNvSpPr/>
          <p:nvPr/>
        </p:nvSpPr>
        <p:spPr>
          <a:xfrm>
            <a:off x="2902550" y="2295422"/>
            <a:ext cx="2628060" cy="238103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61A5C30-6DFD-4C4A-BD12-18EBAEB33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3422" y="2304566"/>
            <a:ext cx="2628060" cy="238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198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8F532C-0949-4D92-988F-B095AF7CC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완전한 아키텍처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81CD979B-3C27-41AB-B54B-93B00F114599}"/>
              </a:ext>
            </a:extLst>
          </p:cNvPr>
          <p:cNvSpPr/>
          <p:nvPr/>
        </p:nvSpPr>
        <p:spPr>
          <a:xfrm>
            <a:off x="6103076" y="2072494"/>
            <a:ext cx="2460783" cy="2481610"/>
          </a:xfrm>
          <a:prstGeom prst="round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2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0A893F-8334-4DC9-B943-1AB1F5E918DF}"/>
              </a:ext>
            </a:extLst>
          </p:cNvPr>
          <p:cNvSpPr/>
          <p:nvPr/>
        </p:nvSpPr>
        <p:spPr>
          <a:xfrm>
            <a:off x="6702103" y="1828599"/>
            <a:ext cx="1262728" cy="245812"/>
          </a:xfrm>
          <a:prstGeom prst="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itchFamily="34" charset="-128"/>
                <a:cs typeface="Calibri"/>
              </a:rPr>
              <a:t>Data Center 2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3F476869-5114-4577-85CB-2FCF9C23D20F}"/>
              </a:ext>
            </a:extLst>
          </p:cNvPr>
          <p:cNvSpPr/>
          <p:nvPr/>
        </p:nvSpPr>
        <p:spPr>
          <a:xfrm>
            <a:off x="3200359" y="2056783"/>
            <a:ext cx="2460783" cy="2481610"/>
          </a:xfrm>
          <a:prstGeom prst="round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2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1CC4D2-64A4-4C30-8E28-7539754C8863}"/>
              </a:ext>
            </a:extLst>
          </p:cNvPr>
          <p:cNvSpPr/>
          <p:nvPr/>
        </p:nvSpPr>
        <p:spPr>
          <a:xfrm>
            <a:off x="3799385" y="1814556"/>
            <a:ext cx="1262728" cy="245812"/>
          </a:xfrm>
          <a:prstGeom prst="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itchFamily="34" charset="-128"/>
                <a:cs typeface="Calibri"/>
              </a:rPr>
              <a:t>Data Center 1</a:t>
            </a:r>
          </a:p>
        </p:txBody>
      </p:sp>
      <p:cxnSp>
        <p:nvCxnSpPr>
          <p:cNvPr id="7" name="Straight Connector 44">
            <a:extLst>
              <a:ext uri="{FF2B5EF4-FFF2-40B4-BE49-F238E27FC236}">
                <a16:creationId xmlns:a16="http://schemas.microsoft.com/office/drawing/2014/main" id="{7D834D5F-ED14-4D8D-BC4D-9D31E7F09AD3}"/>
              </a:ext>
            </a:extLst>
          </p:cNvPr>
          <p:cNvCxnSpPr/>
          <p:nvPr/>
        </p:nvCxnSpPr>
        <p:spPr>
          <a:xfrm>
            <a:off x="3246506" y="2961225"/>
            <a:ext cx="2368487" cy="0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5">
            <a:extLst>
              <a:ext uri="{FF2B5EF4-FFF2-40B4-BE49-F238E27FC236}">
                <a16:creationId xmlns:a16="http://schemas.microsoft.com/office/drawing/2014/main" id="{088A8650-73DB-468D-A273-237BB961FEE6}"/>
              </a:ext>
            </a:extLst>
          </p:cNvPr>
          <p:cNvCxnSpPr/>
          <p:nvPr/>
        </p:nvCxnSpPr>
        <p:spPr>
          <a:xfrm>
            <a:off x="3931775" y="2810198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46">
            <a:extLst>
              <a:ext uri="{FF2B5EF4-FFF2-40B4-BE49-F238E27FC236}">
                <a16:creationId xmlns:a16="http://schemas.microsoft.com/office/drawing/2014/main" id="{F6880397-4233-4119-8699-6F1905E4CE18}"/>
              </a:ext>
            </a:extLst>
          </p:cNvPr>
          <p:cNvCxnSpPr/>
          <p:nvPr/>
        </p:nvCxnSpPr>
        <p:spPr>
          <a:xfrm>
            <a:off x="4342688" y="2810198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47">
            <a:extLst>
              <a:ext uri="{FF2B5EF4-FFF2-40B4-BE49-F238E27FC236}">
                <a16:creationId xmlns:a16="http://schemas.microsoft.com/office/drawing/2014/main" id="{363D43D6-D5D6-4878-A2D0-288CBDD71557}"/>
              </a:ext>
            </a:extLst>
          </p:cNvPr>
          <p:cNvCxnSpPr/>
          <p:nvPr/>
        </p:nvCxnSpPr>
        <p:spPr>
          <a:xfrm>
            <a:off x="5253602" y="2810198"/>
            <a:ext cx="0" cy="151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8">
            <a:extLst>
              <a:ext uri="{FF2B5EF4-FFF2-40B4-BE49-F238E27FC236}">
                <a16:creationId xmlns:a16="http://schemas.microsoft.com/office/drawing/2014/main" id="{1BF9AB86-05E1-4A2E-9BD8-CA14A59781AA}"/>
              </a:ext>
            </a:extLst>
          </p:cNvPr>
          <p:cNvCxnSpPr/>
          <p:nvPr/>
        </p:nvCxnSpPr>
        <p:spPr>
          <a:xfrm>
            <a:off x="3483282" y="2810198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52">
            <a:extLst>
              <a:ext uri="{FF2B5EF4-FFF2-40B4-BE49-F238E27FC236}">
                <a16:creationId xmlns:a16="http://schemas.microsoft.com/office/drawing/2014/main" id="{F8BBA8FA-2555-4D11-9DF4-BEEABCF6F7F0}"/>
              </a:ext>
            </a:extLst>
          </p:cNvPr>
          <p:cNvCxnSpPr/>
          <p:nvPr/>
        </p:nvCxnSpPr>
        <p:spPr>
          <a:xfrm>
            <a:off x="4689160" y="2810198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3">
            <a:extLst>
              <a:ext uri="{FF2B5EF4-FFF2-40B4-BE49-F238E27FC236}">
                <a16:creationId xmlns:a16="http://schemas.microsoft.com/office/drawing/2014/main" id="{928387C3-768D-4642-B680-A203F7BD92CA}"/>
              </a:ext>
            </a:extLst>
          </p:cNvPr>
          <p:cNvCxnSpPr/>
          <p:nvPr/>
        </p:nvCxnSpPr>
        <p:spPr>
          <a:xfrm>
            <a:off x="759980" y="4462854"/>
            <a:ext cx="1593107" cy="0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34">
            <a:extLst>
              <a:ext uri="{FF2B5EF4-FFF2-40B4-BE49-F238E27FC236}">
                <a16:creationId xmlns:a16="http://schemas.microsoft.com/office/drawing/2014/main" id="{CF8FD08B-0C67-4243-82D0-E73BBF6A6B21}"/>
              </a:ext>
            </a:extLst>
          </p:cNvPr>
          <p:cNvCxnSpPr/>
          <p:nvPr/>
        </p:nvCxnSpPr>
        <p:spPr>
          <a:xfrm>
            <a:off x="1085317" y="4311826"/>
            <a:ext cx="0" cy="151028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5">
            <a:extLst>
              <a:ext uri="{FF2B5EF4-FFF2-40B4-BE49-F238E27FC236}">
                <a16:creationId xmlns:a16="http://schemas.microsoft.com/office/drawing/2014/main" id="{75E81FA1-B599-4578-8767-7008A7781EAA}"/>
              </a:ext>
            </a:extLst>
          </p:cNvPr>
          <p:cNvCxnSpPr/>
          <p:nvPr/>
        </p:nvCxnSpPr>
        <p:spPr>
          <a:xfrm>
            <a:off x="1990036" y="4311826"/>
            <a:ext cx="0" cy="151028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26">
            <a:extLst>
              <a:ext uri="{FF2B5EF4-FFF2-40B4-BE49-F238E27FC236}">
                <a16:creationId xmlns:a16="http://schemas.microsoft.com/office/drawing/2014/main" id="{28FC3AA7-A3EB-4424-BD32-7C8B751896D5}"/>
              </a:ext>
            </a:extLst>
          </p:cNvPr>
          <p:cNvCxnSpPr/>
          <p:nvPr/>
        </p:nvCxnSpPr>
        <p:spPr>
          <a:xfrm>
            <a:off x="759980" y="1902444"/>
            <a:ext cx="1593107" cy="0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27">
            <a:extLst>
              <a:ext uri="{FF2B5EF4-FFF2-40B4-BE49-F238E27FC236}">
                <a16:creationId xmlns:a16="http://schemas.microsoft.com/office/drawing/2014/main" id="{840FCB01-C3BE-4966-A46D-0DD4AE855FB3}"/>
              </a:ext>
            </a:extLst>
          </p:cNvPr>
          <p:cNvCxnSpPr/>
          <p:nvPr/>
        </p:nvCxnSpPr>
        <p:spPr>
          <a:xfrm>
            <a:off x="1594912" y="1751416"/>
            <a:ext cx="0" cy="151028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68B2344C-3D58-48A4-8BD3-31B97D253161}"/>
              </a:ext>
            </a:extLst>
          </p:cNvPr>
          <p:cNvSpPr/>
          <p:nvPr/>
        </p:nvSpPr>
        <p:spPr>
          <a:xfrm>
            <a:off x="1084838" y="3387307"/>
            <a:ext cx="913929" cy="205918"/>
          </a:xfrm>
          <a:prstGeom prst="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800" b="1">
                <a:solidFill>
                  <a:srgbClr val="44546A"/>
                </a:solidFill>
                <a:latin typeface="Arial" panose="020B0604020202020204"/>
                <a:ea typeface="MS PGothic" pitchFamily="34" charset="-128"/>
                <a:cs typeface="Calibri"/>
              </a:rPr>
              <a:t>Site Distant 2</a:t>
            </a:r>
            <a:endParaRPr kumimoji="0" lang="fr-FR" sz="800" b="1" i="0" u="none" strike="noStrike" kern="1200" cap="none" spc="0" normalizeH="0" baseline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/>
              <a:ea typeface="MS PGothic" pitchFamily="34" charset="-128"/>
              <a:cs typeface="Calibri"/>
            </a:endParaRPr>
          </a:p>
        </p:txBody>
      </p:sp>
      <p:cxnSp>
        <p:nvCxnSpPr>
          <p:cNvPr id="19" name="Straight Arrow Connector 13">
            <a:extLst>
              <a:ext uri="{FF2B5EF4-FFF2-40B4-BE49-F238E27FC236}">
                <a16:creationId xmlns:a16="http://schemas.microsoft.com/office/drawing/2014/main" id="{35BA31E0-19E2-4971-91C6-2AF9C72468EA}"/>
              </a:ext>
            </a:extLst>
          </p:cNvPr>
          <p:cNvCxnSpPr/>
          <p:nvPr/>
        </p:nvCxnSpPr>
        <p:spPr>
          <a:xfrm flipV="1">
            <a:off x="2473476" y="3387307"/>
            <a:ext cx="716065" cy="382116"/>
          </a:xfrm>
          <a:prstGeom prst="straightConnector1">
            <a:avLst/>
          </a:prstGeom>
          <a:ln w="41275">
            <a:solidFill>
              <a:srgbClr val="0661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4">
            <a:extLst>
              <a:ext uri="{FF2B5EF4-FFF2-40B4-BE49-F238E27FC236}">
                <a16:creationId xmlns:a16="http://schemas.microsoft.com/office/drawing/2014/main" id="{8B90CDE2-01F0-4351-9B44-2FAAA0BEE42F}"/>
              </a:ext>
            </a:extLst>
          </p:cNvPr>
          <p:cNvCxnSpPr/>
          <p:nvPr/>
        </p:nvCxnSpPr>
        <p:spPr>
          <a:xfrm>
            <a:off x="5706865" y="3341409"/>
            <a:ext cx="360721" cy="0"/>
          </a:xfrm>
          <a:prstGeom prst="straightConnector1">
            <a:avLst/>
          </a:prstGeom>
          <a:ln w="41275">
            <a:solidFill>
              <a:srgbClr val="06617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>
            <a:extLst>
              <a:ext uri="{FF2B5EF4-FFF2-40B4-BE49-F238E27FC236}">
                <a16:creationId xmlns:a16="http://schemas.microsoft.com/office/drawing/2014/main" id="{58AFDB52-FD60-495F-B56E-C4967D332DD0}"/>
              </a:ext>
            </a:extLst>
          </p:cNvPr>
          <p:cNvCxnSpPr/>
          <p:nvPr/>
        </p:nvCxnSpPr>
        <p:spPr>
          <a:xfrm>
            <a:off x="1085317" y="1763943"/>
            <a:ext cx="0" cy="151028"/>
          </a:xfrm>
          <a:prstGeom prst="line">
            <a:avLst/>
          </a:prstGeom>
          <a:noFill/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0CF1D671-819F-4C96-9B08-14398257E89E}"/>
              </a:ext>
            </a:extLst>
          </p:cNvPr>
          <p:cNvSpPr/>
          <p:nvPr/>
        </p:nvSpPr>
        <p:spPr>
          <a:xfrm>
            <a:off x="1100738" y="1054180"/>
            <a:ext cx="913929" cy="205918"/>
          </a:xfrm>
          <a:prstGeom prst="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itchFamily="34" charset="-128"/>
                <a:cs typeface="Calibri"/>
              </a:rPr>
              <a:t>Site Distant 1</a:t>
            </a:r>
          </a:p>
        </p:txBody>
      </p:sp>
      <p:cxnSp>
        <p:nvCxnSpPr>
          <p:cNvPr id="23" name="Straight Arrow Connector 19">
            <a:extLst>
              <a:ext uri="{FF2B5EF4-FFF2-40B4-BE49-F238E27FC236}">
                <a16:creationId xmlns:a16="http://schemas.microsoft.com/office/drawing/2014/main" id="{27854F85-ECDF-4107-9066-C6C7D74CB03D}"/>
              </a:ext>
            </a:extLst>
          </p:cNvPr>
          <p:cNvCxnSpPr/>
          <p:nvPr/>
        </p:nvCxnSpPr>
        <p:spPr>
          <a:xfrm>
            <a:off x="2426054" y="2571562"/>
            <a:ext cx="716065" cy="0"/>
          </a:xfrm>
          <a:prstGeom prst="straightConnector1">
            <a:avLst/>
          </a:prstGeom>
          <a:ln w="41275">
            <a:solidFill>
              <a:srgbClr val="06617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6">
            <a:extLst>
              <a:ext uri="{FF2B5EF4-FFF2-40B4-BE49-F238E27FC236}">
                <a16:creationId xmlns:a16="http://schemas.microsoft.com/office/drawing/2014/main" id="{1E28822E-A1CC-46DB-B312-54A10EF5E0CE}"/>
              </a:ext>
            </a:extLst>
          </p:cNvPr>
          <p:cNvSpPr txBox="1"/>
          <p:nvPr/>
        </p:nvSpPr>
        <p:spPr>
          <a:xfrm>
            <a:off x="8869455" y="5777415"/>
            <a:ext cx="276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="1"/>
              <a:t>소산</a:t>
            </a:r>
            <a:endParaRPr lang="fr-FR" b="1" dirty="0"/>
          </a:p>
        </p:txBody>
      </p:sp>
      <p:grpSp>
        <p:nvGrpSpPr>
          <p:cNvPr id="26" name="Group 166">
            <a:extLst>
              <a:ext uri="{FF2B5EF4-FFF2-40B4-BE49-F238E27FC236}">
                <a16:creationId xmlns:a16="http://schemas.microsoft.com/office/drawing/2014/main" id="{DE8DDC51-82C2-4383-9F04-1A805D253EF9}"/>
              </a:ext>
            </a:extLst>
          </p:cNvPr>
          <p:cNvGrpSpPr/>
          <p:nvPr/>
        </p:nvGrpSpPr>
        <p:grpSpPr>
          <a:xfrm>
            <a:off x="4935675" y="2244262"/>
            <a:ext cx="665354" cy="600503"/>
            <a:chOff x="3053432" y="1204157"/>
            <a:chExt cx="797313" cy="71960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BDFCF5B-8B8A-4D18-8E49-98A2585D588F}"/>
                </a:ext>
              </a:extLst>
            </p:cNvPr>
            <p:cNvSpPr/>
            <p:nvPr/>
          </p:nvSpPr>
          <p:spPr>
            <a:xfrm>
              <a:off x="3053432" y="1700825"/>
              <a:ext cx="797313" cy="219648"/>
            </a:xfrm>
            <a:prstGeom prst="rect">
              <a:avLst/>
            </a:prstGeom>
            <a:solidFill>
              <a:srgbClr val="69995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Hyperviseur</a:t>
              </a:r>
              <a:endParaRPr kumimoji="0" lang="fr-FR" sz="80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5C999BF-D20A-47FF-901F-1AA217791856}"/>
                </a:ext>
              </a:extLst>
            </p:cNvPr>
            <p:cNvSpPr/>
            <p:nvPr/>
          </p:nvSpPr>
          <p:spPr>
            <a:xfrm>
              <a:off x="3053432" y="1204157"/>
              <a:ext cx="797312" cy="71960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29" name="Group 172">
            <a:extLst>
              <a:ext uri="{FF2B5EF4-FFF2-40B4-BE49-F238E27FC236}">
                <a16:creationId xmlns:a16="http://schemas.microsoft.com/office/drawing/2014/main" id="{9977ED42-3F56-4609-A734-5C41DB760639}"/>
              </a:ext>
            </a:extLst>
          </p:cNvPr>
          <p:cNvGrpSpPr/>
          <p:nvPr/>
        </p:nvGrpSpPr>
        <p:grpSpPr>
          <a:xfrm>
            <a:off x="7844894" y="2229652"/>
            <a:ext cx="676666" cy="600503"/>
            <a:chOff x="3039876" y="1204157"/>
            <a:chExt cx="810869" cy="719601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C4B5F5D-7DFD-4C12-9BBA-98B49FBE83D9}"/>
                </a:ext>
              </a:extLst>
            </p:cNvPr>
            <p:cNvSpPr/>
            <p:nvPr/>
          </p:nvSpPr>
          <p:spPr>
            <a:xfrm>
              <a:off x="3039876" y="1700824"/>
              <a:ext cx="810869" cy="222917"/>
            </a:xfrm>
            <a:prstGeom prst="rect">
              <a:avLst/>
            </a:prstGeom>
            <a:solidFill>
              <a:srgbClr val="699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Hyperviseur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DF5F6D9-1738-402D-A0BF-FA5CAFDEB3CB}"/>
                </a:ext>
              </a:extLst>
            </p:cNvPr>
            <p:cNvSpPr/>
            <p:nvPr/>
          </p:nvSpPr>
          <p:spPr>
            <a:xfrm>
              <a:off x="3048756" y="1204157"/>
              <a:ext cx="801988" cy="71960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32" name="Group 178">
            <a:extLst>
              <a:ext uri="{FF2B5EF4-FFF2-40B4-BE49-F238E27FC236}">
                <a16:creationId xmlns:a16="http://schemas.microsoft.com/office/drawing/2014/main" id="{F240234F-A459-40E1-A84F-354DCDD5C708}"/>
              </a:ext>
            </a:extLst>
          </p:cNvPr>
          <p:cNvGrpSpPr/>
          <p:nvPr/>
        </p:nvGrpSpPr>
        <p:grpSpPr>
          <a:xfrm>
            <a:off x="1664868" y="3708804"/>
            <a:ext cx="704564" cy="608914"/>
            <a:chOff x="3006445" y="1204157"/>
            <a:chExt cx="844300" cy="72968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83417A8-CA0C-4590-9166-4D009824ECB8}"/>
                </a:ext>
              </a:extLst>
            </p:cNvPr>
            <p:cNvSpPr/>
            <p:nvPr/>
          </p:nvSpPr>
          <p:spPr>
            <a:xfrm>
              <a:off x="3006445" y="1714188"/>
              <a:ext cx="844300" cy="219649"/>
            </a:xfrm>
            <a:prstGeom prst="rect">
              <a:avLst/>
            </a:prstGeom>
            <a:solidFill>
              <a:srgbClr val="6999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700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Hyperviseur</a:t>
              </a:r>
              <a:endParaRPr kumimoji="0" lang="fr-FR" sz="60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7C8CC80-4448-4E2D-A097-608817B2D2E0}"/>
                </a:ext>
              </a:extLst>
            </p:cNvPr>
            <p:cNvSpPr/>
            <p:nvPr/>
          </p:nvSpPr>
          <p:spPr>
            <a:xfrm>
              <a:off x="3006445" y="1204157"/>
              <a:ext cx="844300" cy="71960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2A8F452A-F765-4DB4-856A-B06A3FF28E48}"/>
              </a:ext>
            </a:extLst>
          </p:cNvPr>
          <p:cNvSpPr/>
          <p:nvPr/>
        </p:nvSpPr>
        <p:spPr>
          <a:xfrm>
            <a:off x="10311051" y="2202417"/>
            <a:ext cx="1262728" cy="24581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800" b="1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/>
                <a:ea typeface="MS PGothic" pitchFamily="34" charset="-128"/>
                <a:cs typeface="Calibri"/>
              </a:rPr>
              <a:t>Cloud</a:t>
            </a:r>
          </a:p>
        </p:txBody>
      </p:sp>
      <p:cxnSp>
        <p:nvCxnSpPr>
          <p:cNvPr id="36" name="Straight Arrow Connector 14">
            <a:extLst>
              <a:ext uri="{FF2B5EF4-FFF2-40B4-BE49-F238E27FC236}">
                <a16:creationId xmlns:a16="http://schemas.microsoft.com/office/drawing/2014/main" id="{B79F7B88-5064-470F-86E4-A61C104F4965}"/>
              </a:ext>
            </a:extLst>
          </p:cNvPr>
          <p:cNvCxnSpPr>
            <a:cxnSpLocks/>
          </p:cNvCxnSpPr>
          <p:nvPr/>
        </p:nvCxnSpPr>
        <p:spPr>
          <a:xfrm flipV="1">
            <a:off x="8613100" y="2207619"/>
            <a:ext cx="1271129" cy="1158600"/>
          </a:xfrm>
          <a:prstGeom prst="straightConnector1">
            <a:avLst/>
          </a:prstGeom>
          <a:ln w="41275">
            <a:solidFill>
              <a:srgbClr val="06617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Graphique 36">
            <a:extLst>
              <a:ext uri="{FF2B5EF4-FFF2-40B4-BE49-F238E27FC236}">
                <a16:creationId xmlns:a16="http://schemas.microsoft.com/office/drawing/2014/main" id="{1629AC5A-9603-4A42-B2CF-D21706F3C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31974" y="3145990"/>
            <a:ext cx="540000" cy="540000"/>
          </a:xfrm>
          <a:prstGeom prst="rect">
            <a:avLst/>
          </a:prstGeom>
        </p:spPr>
      </p:pic>
      <p:grpSp>
        <p:nvGrpSpPr>
          <p:cNvPr id="38" name="Graphique 191">
            <a:extLst>
              <a:ext uri="{FF2B5EF4-FFF2-40B4-BE49-F238E27FC236}">
                <a16:creationId xmlns:a16="http://schemas.microsoft.com/office/drawing/2014/main" id="{83EA9C1B-ABA9-46C0-B0A7-597F93D6855F}"/>
              </a:ext>
            </a:extLst>
          </p:cNvPr>
          <p:cNvGrpSpPr/>
          <p:nvPr/>
        </p:nvGrpSpPr>
        <p:grpSpPr>
          <a:xfrm>
            <a:off x="9887012" y="1617739"/>
            <a:ext cx="609902" cy="338446"/>
            <a:chOff x="9741838" y="3580979"/>
            <a:chExt cx="333804" cy="185234"/>
          </a:xfrm>
        </p:grpSpPr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FE8AADCB-8C78-4E28-8A70-9605DDB49822}"/>
                </a:ext>
              </a:extLst>
            </p:cNvPr>
            <p:cNvSpPr/>
            <p:nvPr/>
          </p:nvSpPr>
          <p:spPr>
            <a:xfrm>
              <a:off x="9755640" y="3580979"/>
              <a:ext cx="306192" cy="96841"/>
            </a:xfrm>
            <a:custGeom>
              <a:avLst/>
              <a:gdLst>
                <a:gd name="connsiteX0" fmla="*/ 80268 w 306192"/>
                <a:gd name="connsiteY0" fmla="*/ 67273 h 96841"/>
                <a:gd name="connsiteX1" fmla="*/ 81489 w 306192"/>
                <a:gd name="connsiteY1" fmla="*/ 76442 h 96841"/>
                <a:gd name="connsiteX2" fmla="*/ 85042 w 306192"/>
                <a:gd name="connsiteY2" fmla="*/ 83861 h 96841"/>
                <a:gd name="connsiteX3" fmla="*/ 85818 w 306192"/>
                <a:gd name="connsiteY3" fmla="*/ 86229 h 96841"/>
                <a:gd name="connsiteX4" fmla="*/ 83709 w 306192"/>
                <a:gd name="connsiteY4" fmla="*/ 89321 h 96841"/>
                <a:gd name="connsiteX5" fmla="*/ 76715 w 306192"/>
                <a:gd name="connsiteY5" fmla="*/ 93647 h 96841"/>
                <a:gd name="connsiteX6" fmla="*/ 73827 w 306192"/>
                <a:gd name="connsiteY6" fmla="*/ 94575 h 96841"/>
                <a:gd name="connsiteX7" fmla="*/ 70497 w 306192"/>
                <a:gd name="connsiteY7" fmla="*/ 93133 h 96841"/>
                <a:gd name="connsiteX8" fmla="*/ 66500 w 306192"/>
                <a:gd name="connsiteY8" fmla="*/ 88290 h 96841"/>
                <a:gd name="connsiteX9" fmla="*/ 63059 w 306192"/>
                <a:gd name="connsiteY9" fmla="*/ 82211 h 96841"/>
                <a:gd name="connsiteX10" fmla="*/ 30419 w 306192"/>
                <a:gd name="connsiteY10" fmla="*/ 96429 h 96841"/>
                <a:gd name="connsiteX11" fmla="*/ 8215 w 306192"/>
                <a:gd name="connsiteY11" fmla="*/ 89012 h 96841"/>
                <a:gd name="connsiteX12" fmla="*/ 0 w 306192"/>
                <a:gd name="connsiteY12" fmla="*/ 69231 h 96841"/>
                <a:gd name="connsiteX13" fmla="*/ 10103 w 306192"/>
                <a:gd name="connsiteY13" fmla="*/ 48009 h 96841"/>
                <a:gd name="connsiteX14" fmla="*/ 37303 w 306192"/>
                <a:gd name="connsiteY14" fmla="*/ 39973 h 96841"/>
                <a:gd name="connsiteX15" fmla="*/ 49071 w 306192"/>
                <a:gd name="connsiteY15" fmla="*/ 40796 h 96841"/>
                <a:gd name="connsiteX16" fmla="*/ 61839 w 306192"/>
                <a:gd name="connsiteY16" fmla="*/ 43063 h 96841"/>
                <a:gd name="connsiteX17" fmla="*/ 61839 w 306192"/>
                <a:gd name="connsiteY17" fmla="*/ 35543 h 96841"/>
                <a:gd name="connsiteX18" fmla="*/ 56620 w 306192"/>
                <a:gd name="connsiteY18" fmla="*/ 19059 h 96841"/>
                <a:gd name="connsiteX19" fmla="*/ 38524 w 306192"/>
                <a:gd name="connsiteY19" fmla="*/ 14321 h 96841"/>
                <a:gd name="connsiteX20" fmla="*/ 26534 w 306192"/>
                <a:gd name="connsiteY20" fmla="*/ 15660 h 96841"/>
                <a:gd name="connsiteX21" fmla="*/ 14544 w 306192"/>
                <a:gd name="connsiteY21" fmla="*/ 19163 h 96841"/>
                <a:gd name="connsiteX22" fmla="*/ 10658 w 306192"/>
                <a:gd name="connsiteY22" fmla="*/ 20501 h 96841"/>
                <a:gd name="connsiteX23" fmla="*/ 8882 w 306192"/>
                <a:gd name="connsiteY23" fmla="*/ 20811 h 96841"/>
                <a:gd name="connsiteX24" fmla="*/ 6550 w 306192"/>
                <a:gd name="connsiteY24" fmla="*/ 17618 h 96841"/>
                <a:gd name="connsiteX25" fmla="*/ 6550 w 306192"/>
                <a:gd name="connsiteY25" fmla="*/ 12570 h 96841"/>
                <a:gd name="connsiteX26" fmla="*/ 7327 w 306192"/>
                <a:gd name="connsiteY26" fmla="*/ 8962 h 96841"/>
                <a:gd name="connsiteX27" fmla="*/ 10436 w 306192"/>
                <a:gd name="connsiteY27" fmla="*/ 6801 h 96841"/>
                <a:gd name="connsiteX28" fmla="*/ 24424 w 306192"/>
                <a:gd name="connsiteY28" fmla="*/ 2164 h 96841"/>
                <a:gd name="connsiteX29" fmla="*/ 41743 w 306192"/>
                <a:gd name="connsiteY29" fmla="*/ 206 h 96841"/>
                <a:gd name="connsiteX30" fmla="*/ 70831 w 306192"/>
                <a:gd name="connsiteY30" fmla="*/ 8552 h 96841"/>
                <a:gd name="connsiteX31" fmla="*/ 80045 w 306192"/>
                <a:gd name="connsiteY31" fmla="*/ 33894 h 96841"/>
                <a:gd name="connsiteX32" fmla="*/ 80045 w 306192"/>
                <a:gd name="connsiteY32" fmla="*/ 67273 h 96841"/>
                <a:gd name="connsiteX33" fmla="*/ 80268 w 306192"/>
                <a:gd name="connsiteY33" fmla="*/ 67273 h 96841"/>
                <a:gd name="connsiteX34" fmla="*/ 35193 w 306192"/>
                <a:gd name="connsiteY34" fmla="*/ 82933 h 96841"/>
                <a:gd name="connsiteX35" fmla="*/ 46628 w 306192"/>
                <a:gd name="connsiteY35" fmla="*/ 81079 h 96841"/>
                <a:gd name="connsiteX36" fmla="*/ 57175 w 306192"/>
                <a:gd name="connsiteY36" fmla="*/ 74486 h 96841"/>
                <a:gd name="connsiteX37" fmla="*/ 60950 w 306192"/>
                <a:gd name="connsiteY37" fmla="*/ 67892 h 96841"/>
                <a:gd name="connsiteX38" fmla="*/ 62060 w 306192"/>
                <a:gd name="connsiteY38" fmla="*/ 58929 h 96841"/>
                <a:gd name="connsiteX39" fmla="*/ 62060 w 306192"/>
                <a:gd name="connsiteY39" fmla="*/ 54602 h 96841"/>
                <a:gd name="connsiteX40" fmla="*/ 51846 w 306192"/>
                <a:gd name="connsiteY40" fmla="*/ 52851 h 96841"/>
                <a:gd name="connsiteX41" fmla="*/ 41410 w 306192"/>
                <a:gd name="connsiteY41" fmla="*/ 52232 h 96841"/>
                <a:gd name="connsiteX42" fmla="*/ 24868 w 306192"/>
                <a:gd name="connsiteY42" fmla="*/ 56353 h 96841"/>
                <a:gd name="connsiteX43" fmla="*/ 19428 w 306192"/>
                <a:gd name="connsiteY43" fmla="*/ 68201 h 96841"/>
                <a:gd name="connsiteX44" fmla="*/ 23536 w 306192"/>
                <a:gd name="connsiteY44" fmla="*/ 79121 h 96841"/>
                <a:gd name="connsiteX45" fmla="*/ 35193 w 306192"/>
                <a:gd name="connsiteY45" fmla="*/ 82933 h 96841"/>
                <a:gd name="connsiteX46" fmla="*/ 124342 w 306192"/>
                <a:gd name="connsiteY46" fmla="*/ 94059 h 96841"/>
                <a:gd name="connsiteX47" fmla="*/ 120123 w 306192"/>
                <a:gd name="connsiteY47" fmla="*/ 93030 h 96841"/>
                <a:gd name="connsiteX48" fmla="*/ 117792 w 306192"/>
                <a:gd name="connsiteY48" fmla="*/ 89012 h 96841"/>
                <a:gd name="connsiteX49" fmla="*/ 91702 w 306192"/>
                <a:gd name="connsiteY49" fmla="*/ 9375 h 96841"/>
                <a:gd name="connsiteX50" fmla="*/ 90702 w 306192"/>
                <a:gd name="connsiteY50" fmla="*/ 5254 h 96841"/>
                <a:gd name="connsiteX51" fmla="*/ 93367 w 306192"/>
                <a:gd name="connsiteY51" fmla="*/ 2679 h 96841"/>
                <a:gd name="connsiteX52" fmla="*/ 104247 w 306192"/>
                <a:gd name="connsiteY52" fmla="*/ 2679 h 96841"/>
                <a:gd name="connsiteX53" fmla="*/ 108577 w 306192"/>
                <a:gd name="connsiteY53" fmla="*/ 3709 h 96841"/>
                <a:gd name="connsiteX54" fmla="*/ 110797 w 306192"/>
                <a:gd name="connsiteY54" fmla="*/ 7727 h 96841"/>
                <a:gd name="connsiteX55" fmla="*/ 129449 w 306192"/>
                <a:gd name="connsiteY55" fmla="*/ 75928 h 96841"/>
                <a:gd name="connsiteX56" fmla="*/ 146769 w 306192"/>
                <a:gd name="connsiteY56" fmla="*/ 7727 h 96841"/>
                <a:gd name="connsiteX57" fmla="*/ 148878 w 306192"/>
                <a:gd name="connsiteY57" fmla="*/ 3709 h 96841"/>
                <a:gd name="connsiteX58" fmla="*/ 153318 w 306192"/>
                <a:gd name="connsiteY58" fmla="*/ 2679 h 96841"/>
                <a:gd name="connsiteX59" fmla="*/ 162200 w 306192"/>
                <a:gd name="connsiteY59" fmla="*/ 2679 h 96841"/>
                <a:gd name="connsiteX60" fmla="*/ 166640 w 306192"/>
                <a:gd name="connsiteY60" fmla="*/ 3709 h 96841"/>
                <a:gd name="connsiteX61" fmla="*/ 168749 w 306192"/>
                <a:gd name="connsiteY61" fmla="*/ 7727 h 96841"/>
                <a:gd name="connsiteX62" fmla="*/ 186292 w 306192"/>
                <a:gd name="connsiteY62" fmla="*/ 76751 h 96841"/>
                <a:gd name="connsiteX63" fmla="*/ 205497 w 306192"/>
                <a:gd name="connsiteY63" fmla="*/ 7727 h 96841"/>
                <a:gd name="connsiteX64" fmla="*/ 207717 w 306192"/>
                <a:gd name="connsiteY64" fmla="*/ 3709 h 96841"/>
                <a:gd name="connsiteX65" fmla="*/ 212047 w 306192"/>
                <a:gd name="connsiteY65" fmla="*/ 2679 h 96841"/>
                <a:gd name="connsiteX66" fmla="*/ 222372 w 306192"/>
                <a:gd name="connsiteY66" fmla="*/ 2679 h 96841"/>
                <a:gd name="connsiteX67" fmla="*/ 225147 w 306192"/>
                <a:gd name="connsiteY67" fmla="*/ 5254 h 96841"/>
                <a:gd name="connsiteX68" fmla="*/ 224926 w 306192"/>
                <a:gd name="connsiteY68" fmla="*/ 6904 h 96841"/>
                <a:gd name="connsiteX69" fmla="*/ 224148 w 306192"/>
                <a:gd name="connsiteY69" fmla="*/ 9478 h 96841"/>
                <a:gd name="connsiteX70" fmla="*/ 197394 w 306192"/>
                <a:gd name="connsiteY70" fmla="*/ 89115 h 96841"/>
                <a:gd name="connsiteX71" fmla="*/ 195061 w 306192"/>
                <a:gd name="connsiteY71" fmla="*/ 93133 h 96841"/>
                <a:gd name="connsiteX72" fmla="*/ 190842 w 306192"/>
                <a:gd name="connsiteY72" fmla="*/ 94162 h 96841"/>
                <a:gd name="connsiteX73" fmla="*/ 181295 w 306192"/>
                <a:gd name="connsiteY73" fmla="*/ 94162 h 96841"/>
                <a:gd name="connsiteX74" fmla="*/ 176855 w 306192"/>
                <a:gd name="connsiteY74" fmla="*/ 93133 h 96841"/>
                <a:gd name="connsiteX75" fmla="*/ 174746 w 306192"/>
                <a:gd name="connsiteY75" fmla="*/ 89012 h 96841"/>
                <a:gd name="connsiteX76" fmla="*/ 157537 w 306192"/>
                <a:gd name="connsiteY76" fmla="*/ 22562 h 96841"/>
                <a:gd name="connsiteX77" fmla="*/ 140441 w 306192"/>
                <a:gd name="connsiteY77" fmla="*/ 88909 h 96841"/>
                <a:gd name="connsiteX78" fmla="*/ 138331 w 306192"/>
                <a:gd name="connsiteY78" fmla="*/ 93030 h 96841"/>
                <a:gd name="connsiteX79" fmla="*/ 133889 w 306192"/>
                <a:gd name="connsiteY79" fmla="*/ 94059 h 96841"/>
                <a:gd name="connsiteX80" fmla="*/ 124342 w 306192"/>
                <a:gd name="connsiteY80" fmla="*/ 94059 h 96841"/>
                <a:gd name="connsiteX81" fmla="*/ 267003 w 306192"/>
                <a:gd name="connsiteY81" fmla="*/ 96842 h 96841"/>
                <a:gd name="connsiteX82" fmla="*/ 249905 w 306192"/>
                <a:gd name="connsiteY82" fmla="*/ 94988 h 96841"/>
                <a:gd name="connsiteX83" fmla="*/ 237138 w 306192"/>
                <a:gd name="connsiteY83" fmla="*/ 90866 h 96841"/>
                <a:gd name="connsiteX84" fmla="*/ 233697 w 306192"/>
                <a:gd name="connsiteY84" fmla="*/ 87981 h 96841"/>
                <a:gd name="connsiteX85" fmla="*/ 233030 w 306192"/>
                <a:gd name="connsiteY85" fmla="*/ 85097 h 96841"/>
                <a:gd name="connsiteX86" fmla="*/ 233030 w 306192"/>
                <a:gd name="connsiteY86" fmla="*/ 79843 h 96841"/>
                <a:gd name="connsiteX87" fmla="*/ 235584 w 306192"/>
                <a:gd name="connsiteY87" fmla="*/ 76648 h 96841"/>
                <a:gd name="connsiteX88" fmla="*/ 237582 w 306192"/>
                <a:gd name="connsiteY88" fmla="*/ 76958 h 96841"/>
                <a:gd name="connsiteX89" fmla="*/ 240357 w 306192"/>
                <a:gd name="connsiteY89" fmla="*/ 77989 h 96841"/>
                <a:gd name="connsiteX90" fmla="*/ 252569 w 306192"/>
                <a:gd name="connsiteY90" fmla="*/ 81594 h 96841"/>
                <a:gd name="connsiteX91" fmla="*/ 265781 w 306192"/>
                <a:gd name="connsiteY91" fmla="*/ 82830 h 96841"/>
                <a:gd name="connsiteX92" fmla="*/ 281990 w 306192"/>
                <a:gd name="connsiteY92" fmla="*/ 79431 h 96841"/>
                <a:gd name="connsiteX93" fmla="*/ 287763 w 306192"/>
                <a:gd name="connsiteY93" fmla="*/ 69643 h 96841"/>
                <a:gd name="connsiteX94" fmla="*/ 284765 w 306192"/>
                <a:gd name="connsiteY94" fmla="*/ 62432 h 96841"/>
                <a:gd name="connsiteX95" fmla="*/ 273552 w 306192"/>
                <a:gd name="connsiteY95" fmla="*/ 57075 h 96841"/>
                <a:gd name="connsiteX96" fmla="*/ 257456 w 306192"/>
                <a:gd name="connsiteY96" fmla="*/ 52438 h 96841"/>
                <a:gd name="connsiteX97" fmla="*/ 239692 w 306192"/>
                <a:gd name="connsiteY97" fmla="*/ 41931 h 96841"/>
                <a:gd name="connsiteX98" fmla="*/ 234140 w 306192"/>
                <a:gd name="connsiteY98" fmla="*/ 26993 h 96841"/>
                <a:gd name="connsiteX99" fmla="*/ 237138 w 306192"/>
                <a:gd name="connsiteY99" fmla="*/ 15557 h 96841"/>
                <a:gd name="connsiteX100" fmla="*/ 245131 w 306192"/>
                <a:gd name="connsiteY100" fmla="*/ 7108 h 96841"/>
                <a:gd name="connsiteX101" fmla="*/ 256677 w 306192"/>
                <a:gd name="connsiteY101" fmla="*/ 1751 h 96841"/>
                <a:gd name="connsiteX102" fmla="*/ 270667 w 306192"/>
                <a:gd name="connsiteY102" fmla="*/ 0 h 96841"/>
                <a:gd name="connsiteX103" fmla="*/ 278105 w 306192"/>
                <a:gd name="connsiteY103" fmla="*/ 413 h 96841"/>
                <a:gd name="connsiteX104" fmla="*/ 285320 w 306192"/>
                <a:gd name="connsiteY104" fmla="*/ 1545 h 96841"/>
                <a:gd name="connsiteX105" fmla="*/ 291648 w 306192"/>
                <a:gd name="connsiteY105" fmla="*/ 3195 h 96841"/>
                <a:gd name="connsiteX106" fmla="*/ 296311 w 306192"/>
                <a:gd name="connsiteY106" fmla="*/ 5049 h 96841"/>
                <a:gd name="connsiteX107" fmla="*/ 299643 w 306192"/>
                <a:gd name="connsiteY107" fmla="*/ 7624 h 96841"/>
                <a:gd name="connsiteX108" fmla="*/ 300641 w 306192"/>
                <a:gd name="connsiteY108" fmla="*/ 11023 h 96841"/>
                <a:gd name="connsiteX109" fmla="*/ 300641 w 306192"/>
                <a:gd name="connsiteY109" fmla="*/ 15866 h 96841"/>
                <a:gd name="connsiteX110" fmla="*/ 298089 w 306192"/>
                <a:gd name="connsiteY110" fmla="*/ 19163 h 96841"/>
                <a:gd name="connsiteX111" fmla="*/ 293870 w 306192"/>
                <a:gd name="connsiteY111" fmla="*/ 17927 h 96841"/>
                <a:gd name="connsiteX112" fmla="*/ 272553 w 306192"/>
                <a:gd name="connsiteY112" fmla="*/ 13909 h 96841"/>
                <a:gd name="connsiteX113" fmla="*/ 257787 w 306192"/>
                <a:gd name="connsiteY113" fmla="*/ 16793 h 96841"/>
                <a:gd name="connsiteX114" fmla="*/ 252569 w 306192"/>
                <a:gd name="connsiteY114" fmla="*/ 25961 h 96841"/>
                <a:gd name="connsiteX115" fmla="*/ 255901 w 306192"/>
                <a:gd name="connsiteY115" fmla="*/ 33278 h 96841"/>
                <a:gd name="connsiteX116" fmla="*/ 268113 w 306192"/>
                <a:gd name="connsiteY116" fmla="*/ 38942 h 96841"/>
                <a:gd name="connsiteX117" fmla="*/ 283878 w 306192"/>
                <a:gd name="connsiteY117" fmla="*/ 43579 h 96841"/>
                <a:gd name="connsiteX118" fmla="*/ 301085 w 306192"/>
                <a:gd name="connsiteY118" fmla="*/ 53469 h 96841"/>
                <a:gd name="connsiteX119" fmla="*/ 306192 w 306192"/>
                <a:gd name="connsiteY119" fmla="*/ 67892 h 96841"/>
                <a:gd name="connsiteX120" fmla="*/ 303307 w 306192"/>
                <a:gd name="connsiteY120" fmla="*/ 79843 h 96841"/>
                <a:gd name="connsiteX121" fmla="*/ 295201 w 306192"/>
                <a:gd name="connsiteY121" fmla="*/ 88909 h 96841"/>
                <a:gd name="connsiteX122" fmla="*/ 282879 w 306192"/>
                <a:gd name="connsiteY122" fmla="*/ 94678 h 96841"/>
                <a:gd name="connsiteX123" fmla="*/ 267003 w 306192"/>
                <a:gd name="connsiteY123" fmla="*/ 96842 h 9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306192" h="96841">
                  <a:moveTo>
                    <a:pt x="80268" y="67273"/>
                  </a:moveTo>
                  <a:cubicBezTo>
                    <a:pt x="80268" y="71085"/>
                    <a:pt x="80710" y="74177"/>
                    <a:pt x="81489" y="76442"/>
                  </a:cubicBezTo>
                  <a:cubicBezTo>
                    <a:pt x="82377" y="78709"/>
                    <a:pt x="83487" y="81182"/>
                    <a:pt x="85042" y="83861"/>
                  </a:cubicBezTo>
                  <a:cubicBezTo>
                    <a:pt x="85597" y="84684"/>
                    <a:pt x="85818" y="85509"/>
                    <a:pt x="85818" y="86229"/>
                  </a:cubicBezTo>
                  <a:cubicBezTo>
                    <a:pt x="85818" y="87261"/>
                    <a:pt x="85152" y="88290"/>
                    <a:pt x="83709" y="89321"/>
                  </a:cubicBezTo>
                  <a:lnTo>
                    <a:pt x="76715" y="93647"/>
                  </a:lnTo>
                  <a:cubicBezTo>
                    <a:pt x="75716" y="94266"/>
                    <a:pt x="74716" y="94575"/>
                    <a:pt x="73827" y="94575"/>
                  </a:cubicBezTo>
                  <a:cubicBezTo>
                    <a:pt x="72717" y="94575"/>
                    <a:pt x="71607" y="94059"/>
                    <a:pt x="70497" y="93133"/>
                  </a:cubicBezTo>
                  <a:cubicBezTo>
                    <a:pt x="68943" y="91586"/>
                    <a:pt x="67612" y="89938"/>
                    <a:pt x="66500" y="88290"/>
                  </a:cubicBezTo>
                  <a:cubicBezTo>
                    <a:pt x="65390" y="86539"/>
                    <a:pt x="64280" y="84581"/>
                    <a:pt x="63059" y="82211"/>
                  </a:cubicBezTo>
                  <a:cubicBezTo>
                    <a:pt x="54400" y="91689"/>
                    <a:pt x="43520" y="96429"/>
                    <a:pt x="30419" y="96429"/>
                  </a:cubicBezTo>
                  <a:cubicBezTo>
                    <a:pt x="21094" y="96429"/>
                    <a:pt x="13655" y="93956"/>
                    <a:pt x="8215" y="89012"/>
                  </a:cubicBezTo>
                  <a:cubicBezTo>
                    <a:pt x="2776" y="84066"/>
                    <a:pt x="0" y="77473"/>
                    <a:pt x="0" y="69231"/>
                  </a:cubicBezTo>
                  <a:cubicBezTo>
                    <a:pt x="0" y="60474"/>
                    <a:pt x="3331" y="53366"/>
                    <a:pt x="10103" y="48009"/>
                  </a:cubicBezTo>
                  <a:cubicBezTo>
                    <a:pt x="16875" y="42652"/>
                    <a:pt x="25868" y="39973"/>
                    <a:pt x="37303" y="39973"/>
                  </a:cubicBezTo>
                  <a:cubicBezTo>
                    <a:pt x="41077" y="39973"/>
                    <a:pt x="44963" y="40282"/>
                    <a:pt x="49071" y="40796"/>
                  </a:cubicBezTo>
                  <a:cubicBezTo>
                    <a:pt x="53178" y="41312"/>
                    <a:pt x="57397" y="42137"/>
                    <a:pt x="61839" y="43063"/>
                  </a:cubicBezTo>
                  <a:lnTo>
                    <a:pt x="61839" y="35543"/>
                  </a:lnTo>
                  <a:cubicBezTo>
                    <a:pt x="61839" y="27712"/>
                    <a:pt x="60061" y="22253"/>
                    <a:pt x="56620" y="19059"/>
                  </a:cubicBezTo>
                  <a:cubicBezTo>
                    <a:pt x="53067" y="15866"/>
                    <a:pt x="47072" y="14321"/>
                    <a:pt x="38524" y="14321"/>
                  </a:cubicBezTo>
                  <a:cubicBezTo>
                    <a:pt x="34638" y="14321"/>
                    <a:pt x="30641" y="14732"/>
                    <a:pt x="26534" y="15660"/>
                  </a:cubicBezTo>
                  <a:cubicBezTo>
                    <a:pt x="22426" y="16586"/>
                    <a:pt x="18429" y="17721"/>
                    <a:pt x="14544" y="19163"/>
                  </a:cubicBezTo>
                  <a:cubicBezTo>
                    <a:pt x="12767" y="19884"/>
                    <a:pt x="11435" y="20295"/>
                    <a:pt x="10658" y="20501"/>
                  </a:cubicBezTo>
                  <a:cubicBezTo>
                    <a:pt x="9881" y="20707"/>
                    <a:pt x="9326" y="20811"/>
                    <a:pt x="8882" y="20811"/>
                  </a:cubicBezTo>
                  <a:cubicBezTo>
                    <a:pt x="7327" y="20811"/>
                    <a:pt x="6550" y="19781"/>
                    <a:pt x="6550" y="17618"/>
                  </a:cubicBezTo>
                  <a:lnTo>
                    <a:pt x="6550" y="12570"/>
                  </a:lnTo>
                  <a:cubicBezTo>
                    <a:pt x="6550" y="10920"/>
                    <a:pt x="6772" y="9684"/>
                    <a:pt x="7327" y="8962"/>
                  </a:cubicBezTo>
                  <a:cubicBezTo>
                    <a:pt x="7882" y="8243"/>
                    <a:pt x="8882" y="7521"/>
                    <a:pt x="10436" y="6801"/>
                  </a:cubicBezTo>
                  <a:cubicBezTo>
                    <a:pt x="14321" y="4946"/>
                    <a:pt x="18984" y="3399"/>
                    <a:pt x="24424" y="2164"/>
                  </a:cubicBezTo>
                  <a:cubicBezTo>
                    <a:pt x="29864" y="825"/>
                    <a:pt x="35637" y="206"/>
                    <a:pt x="41743" y="206"/>
                  </a:cubicBezTo>
                  <a:cubicBezTo>
                    <a:pt x="54955" y="206"/>
                    <a:pt x="64614" y="2989"/>
                    <a:pt x="70831" y="8552"/>
                  </a:cubicBezTo>
                  <a:cubicBezTo>
                    <a:pt x="76936" y="14115"/>
                    <a:pt x="80045" y="22562"/>
                    <a:pt x="80045" y="33894"/>
                  </a:cubicBezTo>
                  <a:lnTo>
                    <a:pt x="80045" y="67273"/>
                  </a:lnTo>
                  <a:lnTo>
                    <a:pt x="80268" y="67273"/>
                  </a:lnTo>
                  <a:close/>
                  <a:moveTo>
                    <a:pt x="35193" y="82933"/>
                  </a:moveTo>
                  <a:cubicBezTo>
                    <a:pt x="38857" y="82933"/>
                    <a:pt x="42631" y="82314"/>
                    <a:pt x="46628" y="81079"/>
                  </a:cubicBezTo>
                  <a:cubicBezTo>
                    <a:pt x="50625" y="79843"/>
                    <a:pt x="54178" y="77576"/>
                    <a:pt x="57175" y="74486"/>
                  </a:cubicBezTo>
                  <a:cubicBezTo>
                    <a:pt x="58952" y="72529"/>
                    <a:pt x="60284" y="70365"/>
                    <a:pt x="60950" y="67892"/>
                  </a:cubicBezTo>
                  <a:cubicBezTo>
                    <a:pt x="61616" y="65419"/>
                    <a:pt x="62060" y="62432"/>
                    <a:pt x="62060" y="58929"/>
                  </a:cubicBezTo>
                  <a:lnTo>
                    <a:pt x="62060" y="54602"/>
                  </a:lnTo>
                  <a:cubicBezTo>
                    <a:pt x="58840" y="53882"/>
                    <a:pt x="55399" y="53263"/>
                    <a:pt x="51846" y="52851"/>
                  </a:cubicBezTo>
                  <a:cubicBezTo>
                    <a:pt x="48294" y="52438"/>
                    <a:pt x="44852" y="52232"/>
                    <a:pt x="41410" y="52232"/>
                  </a:cubicBezTo>
                  <a:cubicBezTo>
                    <a:pt x="33972" y="52232"/>
                    <a:pt x="28532" y="53573"/>
                    <a:pt x="24868" y="56353"/>
                  </a:cubicBezTo>
                  <a:cubicBezTo>
                    <a:pt x="21205" y="59136"/>
                    <a:pt x="19428" y="63051"/>
                    <a:pt x="19428" y="68201"/>
                  </a:cubicBezTo>
                  <a:cubicBezTo>
                    <a:pt x="19428" y="73042"/>
                    <a:pt x="20761" y="76648"/>
                    <a:pt x="23536" y="79121"/>
                  </a:cubicBezTo>
                  <a:cubicBezTo>
                    <a:pt x="26201" y="81698"/>
                    <a:pt x="30086" y="82933"/>
                    <a:pt x="35193" y="82933"/>
                  </a:cubicBezTo>
                  <a:close/>
                  <a:moveTo>
                    <a:pt x="124342" y="94059"/>
                  </a:moveTo>
                  <a:cubicBezTo>
                    <a:pt x="122343" y="94059"/>
                    <a:pt x="121012" y="93750"/>
                    <a:pt x="120123" y="93030"/>
                  </a:cubicBezTo>
                  <a:cubicBezTo>
                    <a:pt x="119234" y="92411"/>
                    <a:pt x="118458" y="90969"/>
                    <a:pt x="117792" y="89012"/>
                  </a:cubicBezTo>
                  <a:lnTo>
                    <a:pt x="91702" y="9375"/>
                  </a:lnTo>
                  <a:cubicBezTo>
                    <a:pt x="91036" y="7314"/>
                    <a:pt x="90702" y="5976"/>
                    <a:pt x="90702" y="5254"/>
                  </a:cubicBezTo>
                  <a:cubicBezTo>
                    <a:pt x="90702" y="3606"/>
                    <a:pt x="91591" y="2679"/>
                    <a:pt x="93367" y="2679"/>
                  </a:cubicBezTo>
                  <a:lnTo>
                    <a:pt x="104247" y="2679"/>
                  </a:lnTo>
                  <a:cubicBezTo>
                    <a:pt x="106357" y="2679"/>
                    <a:pt x="107801" y="2989"/>
                    <a:pt x="108577" y="3709"/>
                  </a:cubicBezTo>
                  <a:cubicBezTo>
                    <a:pt x="109466" y="4327"/>
                    <a:pt x="110131" y="5769"/>
                    <a:pt x="110797" y="7727"/>
                  </a:cubicBezTo>
                  <a:lnTo>
                    <a:pt x="129449" y="75928"/>
                  </a:lnTo>
                  <a:lnTo>
                    <a:pt x="146769" y="7727"/>
                  </a:lnTo>
                  <a:cubicBezTo>
                    <a:pt x="147324" y="5666"/>
                    <a:pt x="147989" y="4327"/>
                    <a:pt x="148878" y="3709"/>
                  </a:cubicBezTo>
                  <a:cubicBezTo>
                    <a:pt x="149765" y="3092"/>
                    <a:pt x="151319" y="2679"/>
                    <a:pt x="153318" y="2679"/>
                  </a:cubicBezTo>
                  <a:lnTo>
                    <a:pt x="162200" y="2679"/>
                  </a:lnTo>
                  <a:cubicBezTo>
                    <a:pt x="164309" y="2679"/>
                    <a:pt x="165753" y="2989"/>
                    <a:pt x="166640" y="3709"/>
                  </a:cubicBezTo>
                  <a:cubicBezTo>
                    <a:pt x="167529" y="4327"/>
                    <a:pt x="168307" y="5769"/>
                    <a:pt x="168749" y="7727"/>
                  </a:cubicBezTo>
                  <a:lnTo>
                    <a:pt x="186292" y="76751"/>
                  </a:lnTo>
                  <a:lnTo>
                    <a:pt x="205497" y="7727"/>
                  </a:lnTo>
                  <a:cubicBezTo>
                    <a:pt x="206163" y="5666"/>
                    <a:pt x="206941" y="4327"/>
                    <a:pt x="207717" y="3709"/>
                  </a:cubicBezTo>
                  <a:cubicBezTo>
                    <a:pt x="208606" y="3092"/>
                    <a:pt x="210050" y="2679"/>
                    <a:pt x="212047" y="2679"/>
                  </a:cubicBezTo>
                  <a:lnTo>
                    <a:pt x="222372" y="2679"/>
                  </a:lnTo>
                  <a:cubicBezTo>
                    <a:pt x="224148" y="2679"/>
                    <a:pt x="225147" y="3503"/>
                    <a:pt x="225147" y="5254"/>
                  </a:cubicBezTo>
                  <a:cubicBezTo>
                    <a:pt x="225147" y="5769"/>
                    <a:pt x="225037" y="6285"/>
                    <a:pt x="224926" y="6904"/>
                  </a:cubicBezTo>
                  <a:cubicBezTo>
                    <a:pt x="224816" y="7521"/>
                    <a:pt x="224592" y="8346"/>
                    <a:pt x="224148" y="9478"/>
                  </a:cubicBezTo>
                  <a:lnTo>
                    <a:pt x="197394" y="89115"/>
                  </a:lnTo>
                  <a:cubicBezTo>
                    <a:pt x="196726" y="91176"/>
                    <a:pt x="195950" y="92514"/>
                    <a:pt x="195061" y="93133"/>
                  </a:cubicBezTo>
                  <a:cubicBezTo>
                    <a:pt x="194174" y="93750"/>
                    <a:pt x="192731" y="94162"/>
                    <a:pt x="190842" y="94162"/>
                  </a:cubicBezTo>
                  <a:lnTo>
                    <a:pt x="181295" y="94162"/>
                  </a:lnTo>
                  <a:cubicBezTo>
                    <a:pt x="179185" y="94162"/>
                    <a:pt x="177742" y="93853"/>
                    <a:pt x="176855" y="93133"/>
                  </a:cubicBezTo>
                  <a:cubicBezTo>
                    <a:pt x="175966" y="92411"/>
                    <a:pt x="175190" y="91073"/>
                    <a:pt x="174746" y="89012"/>
                  </a:cubicBezTo>
                  <a:lnTo>
                    <a:pt x="157537" y="22562"/>
                  </a:lnTo>
                  <a:lnTo>
                    <a:pt x="140441" y="88909"/>
                  </a:lnTo>
                  <a:cubicBezTo>
                    <a:pt x="139886" y="90969"/>
                    <a:pt x="139218" y="92308"/>
                    <a:pt x="138331" y="93030"/>
                  </a:cubicBezTo>
                  <a:cubicBezTo>
                    <a:pt x="137442" y="93750"/>
                    <a:pt x="135888" y="94059"/>
                    <a:pt x="133889" y="94059"/>
                  </a:cubicBezTo>
                  <a:lnTo>
                    <a:pt x="124342" y="94059"/>
                  </a:lnTo>
                  <a:close/>
                  <a:moveTo>
                    <a:pt x="267003" y="96842"/>
                  </a:moveTo>
                  <a:cubicBezTo>
                    <a:pt x="261230" y="96842"/>
                    <a:pt x="255457" y="96223"/>
                    <a:pt x="249905" y="94988"/>
                  </a:cubicBezTo>
                  <a:cubicBezTo>
                    <a:pt x="244355" y="93750"/>
                    <a:pt x="240026" y="92411"/>
                    <a:pt x="237138" y="90866"/>
                  </a:cubicBezTo>
                  <a:cubicBezTo>
                    <a:pt x="235362" y="89938"/>
                    <a:pt x="234140" y="88909"/>
                    <a:pt x="233697" y="87981"/>
                  </a:cubicBezTo>
                  <a:cubicBezTo>
                    <a:pt x="233253" y="87054"/>
                    <a:pt x="233030" y="86023"/>
                    <a:pt x="233030" y="85097"/>
                  </a:cubicBezTo>
                  <a:lnTo>
                    <a:pt x="233030" y="79843"/>
                  </a:lnTo>
                  <a:cubicBezTo>
                    <a:pt x="233030" y="77679"/>
                    <a:pt x="233919" y="76648"/>
                    <a:pt x="235584" y="76648"/>
                  </a:cubicBezTo>
                  <a:cubicBezTo>
                    <a:pt x="236249" y="76648"/>
                    <a:pt x="236917" y="76751"/>
                    <a:pt x="237582" y="76958"/>
                  </a:cubicBezTo>
                  <a:cubicBezTo>
                    <a:pt x="238248" y="77164"/>
                    <a:pt x="239247" y="77576"/>
                    <a:pt x="240357" y="77989"/>
                  </a:cubicBezTo>
                  <a:cubicBezTo>
                    <a:pt x="244132" y="79534"/>
                    <a:pt x="248240" y="80769"/>
                    <a:pt x="252569" y="81594"/>
                  </a:cubicBezTo>
                  <a:cubicBezTo>
                    <a:pt x="257011" y="82417"/>
                    <a:pt x="261341" y="82830"/>
                    <a:pt x="265781" y="82830"/>
                  </a:cubicBezTo>
                  <a:cubicBezTo>
                    <a:pt x="272776" y="82830"/>
                    <a:pt x="278216" y="81698"/>
                    <a:pt x="281990" y="79431"/>
                  </a:cubicBezTo>
                  <a:cubicBezTo>
                    <a:pt x="285764" y="77164"/>
                    <a:pt x="287763" y="73868"/>
                    <a:pt x="287763" y="69643"/>
                  </a:cubicBezTo>
                  <a:cubicBezTo>
                    <a:pt x="287763" y="66759"/>
                    <a:pt x="286764" y="64389"/>
                    <a:pt x="284765" y="62432"/>
                  </a:cubicBezTo>
                  <a:cubicBezTo>
                    <a:pt x="282768" y="60474"/>
                    <a:pt x="278992" y="58723"/>
                    <a:pt x="273552" y="57075"/>
                  </a:cubicBezTo>
                  <a:lnTo>
                    <a:pt x="257456" y="52438"/>
                  </a:lnTo>
                  <a:cubicBezTo>
                    <a:pt x="249350" y="50070"/>
                    <a:pt x="243356" y="46566"/>
                    <a:pt x="239692" y="41931"/>
                  </a:cubicBezTo>
                  <a:cubicBezTo>
                    <a:pt x="236028" y="37397"/>
                    <a:pt x="234140" y="32349"/>
                    <a:pt x="234140" y="26993"/>
                  </a:cubicBezTo>
                  <a:cubicBezTo>
                    <a:pt x="234140" y="22665"/>
                    <a:pt x="235139" y="18853"/>
                    <a:pt x="237138" y="15557"/>
                  </a:cubicBezTo>
                  <a:cubicBezTo>
                    <a:pt x="239137" y="12261"/>
                    <a:pt x="241801" y="9375"/>
                    <a:pt x="245131" y="7108"/>
                  </a:cubicBezTo>
                  <a:cubicBezTo>
                    <a:pt x="248463" y="4740"/>
                    <a:pt x="252237" y="2989"/>
                    <a:pt x="256677" y="1751"/>
                  </a:cubicBezTo>
                  <a:cubicBezTo>
                    <a:pt x="261119" y="516"/>
                    <a:pt x="265781" y="0"/>
                    <a:pt x="270667" y="0"/>
                  </a:cubicBezTo>
                  <a:cubicBezTo>
                    <a:pt x="273108" y="0"/>
                    <a:pt x="275662" y="103"/>
                    <a:pt x="278105" y="413"/>
                  </a:cubicBezTo>
                  <a:cubicBezTo>
                    <a:pt x="280659" y="722"/>
                    <a:pt x="282989" y="1134"/>
                    <a:pt x="285320" y="1545"/>
                  </a:cubicBezTo>
                  <a:cubicBezTo>
                    <a:pt x="287542" y="2061"/>
                    <a:pt x="289651" y="2576"/>
                    <a:pt x="291648" y="3195"/>
                  </a:cubicBezTo>
                  <a:cubicBezTo>
                    <a:pt x="293647" y="3812"/>
                    <a:pt x="295201" y="4431"/>
                    <a:pt x="296311" y="5049"/>
                  </a:cubicBezTo>
                  <a:cubicBezTo>
                    <a:pt x="297866" y="5873"/>
                    <a:pt x="298976" y="6697"/>
                    <a:pt x="299643" y="7624"/>
                  </a:cubicBezTo>
                  <a:cubicBezTo>
                    <a:pt x="300309" y="8449"/>
                    <a:pt x="300641" y="9581"/>
                    <a:pt x="300641" y="11023"/>
                  </a:cubicBezTo>
                  <a:lnTo>
                    <a:pt x="300641" y="15866"/>
                  </a:lnTo>
                  <a:cubicBezTo>
                    <a:pt x="300641" y="18030"/>
                    <a:pt x="299754" y="19163"/>
                    <a:pt x="298089" y="19163"/>
                  </a:cubicBezTo>
                  <a:cubicBezTo>
                    <a:pt x="297200" y="19163"/>
                    <a:pt x="295756" y="18750"/>
                    <a:pt x="293870" y="17927"/>
                  </a:cubicBezTo>
                  <a:cubicBezTo>
                    <a:pt x="287542" y="15248"/>
                    <a:pt x="280436" y="13909"/>
                    <a:pt x="272553" y="13909"/>
                  </a:cubicBezTo>
                  <a:cubicBezTo>
                    <a:pt x="266225" y="13909"/>
                    <a:pt x="261230" y="14835"/>
                    <a:pt x="257787" y="16793"/>
                  </a:cubicBezTo>
                  <a:cubicBezTo>
                    <a:pt x="254347" y="18750"/>
                    <a:pt x="252569" y="21739"/>
                    <a:pt x="252569" y="25961"/>
                  </a:cubicBezTo>
                  <a:cubicBezTo>
                    <a:pt x="252569" y="28847"/>
                    <a:pt x="253679" y="31320"/>
                    <a:pt x="255901" y="33278"/>
                  </a:cubicBezTo>
                  <a:cubicBezTo>
                    <a:pt x="258121" y="35233"/>
                    <a:pt x="262229" y="37191"/>
                    <a:pt x="268113" y="38942"/>
                  </a:cubicBezTo>
                  <a:lnTo>
                    <a:pt x="283878" y="43579"/>
                  </a:lnTo>
                  <a:cubicBezTo>
                    <a:pt x="291871" y="45949"/>
                    <a:pt x="297644" y="49245"/>
                    <a:pt x="301085" y="53469"/>
                  </a:cubicBezTo>
                  <a:cubicBezTo>
                    <a:pt x="304527" y="57692"/>
                    <a:pt x="306192" y="62535"/>
                    <a:pt x="306192" y="67892"/>
                  </a:cubicBezTo>
                  <a:cubicBezTo>
                    <a:pt x="306192" y="72323"/>
                    <a:pt x="305193" y="76341"/>
                    <a:pt x="303307" y="79843"/>
                  </a:cubicBezTo>
                  <a:cubicBezTo>
                    <a:pt x="301308" y="83346"/>
                    <a:pt x="298644" y="86436"/>
                    <a:pt x="295201" y="88909"/>
                  </a:cubicBezTo>
                  <a:cubicBezTo>
                    <a:pt x="291761" y="91483"/>
                    <a:pt x="287652" y="93338"/>
                    <a:pt x="282879" y="94678"/>
                  </a:cubicBezTo>
                  <a:cubicBezTo>
                    <a:pt x="277882" y="96120"/>
                    <a:pt x="272664" y="96842"/>
                    <a:pt x="267003" y="96842"/>
                  </a:cubicBezTo>
                  <a:close/>
                </a:path>
              </a:pathLst>
            </a:custGeom>
            <a:solidFill>
              <a:srgbClr val="252F3E"/>
            </a:solidFill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BA3AE864-4EEB-4FF4-8EDF-2675BFE16BF1}"/>
                </a:ext>
              </a:extLst>
            </p:cNvPr>
            <p:cNvSpPr/>
            <p:nvPr/>
          </p:nvSpPr>
          <p:spPr>
            <a:xfrm>
              <a:off x="9741838" y="3702589"/>
              <a:ext cx="304437" cy="63624"/>
            </a:xfrm>
            <a:custGeom>
              <a:avLst/>
              <a:gdLst>
                <a:gd name="connsiteX0" fmla="*/ 301788 w 304437"/>
                <a:gd name="connsiteY0" fmla="*/ 25300 h 63624"/>
                <a:gd name="connsiteX1" fmla="*/ 166565 w 304437"/>
                <a:gd name="connsiteY1" fmla="*/ 63625 h 63624"/>
                <a:gd name="connsiteX2" fmla="*/ 1479 w 304437"/>
                <a:gd name="connsiteY2" fmla="*/ 5211 h 63624"/>
                <a:gd name="connsiteX3" fmla="*/ 5254 w 304437"/>
                <a:gd name="connsiteY3" fmla="*/ 677 h 63624"/>
                <a:gd name="connsiteX4" fmla="*/ 170452 w 304437"/>
                <a:gd name="connsiteY4" fmla="*/ 41372 h 63624"/>
                <a:gd name="connsiteX5" fmla="*/ 296459 w 304437"/>
                <a:gd name="connsiteY5" fmla="*/ 17470 h 63624"/>
                <a:gd name="connsiteX6" fmla="*/ 301788 w 304437"/>
                <a:gd name="connsiteY6" fmla="*/ 25300 h 63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437" h="63624">
                  <a:moveTo>
                    <a:pt x="301788" y="25300"/>
                  </a:moveTo>
                  <a:cubicBezTo>
                    <a:pt x="265261" y="50335"/>
                    <a:pt x="212195" y="63625"/>
                    <a:pt x="166565" y="63625"/>
                  </a:cubicBezTo>
                  <a:cubicBezTo>
                    <a:pt x="102618" y="63625"/>
                    <a:pt x="44999" y="41680"/>
                    <a:pt x="1479" y="5211"/>
                  </a:cubicBezTo>
                  <a:cubicBezTo>
                    <a:pt x="-1963" y="2325"/>
                    <a:pt x="1146" y="-1590"/>
                    <a:pt x="5254" y="677"/>
                  </a:cubicBezTo>
                  <a:cubicBezTo>
                    <a:pt x="52326" y="26021"/>
                    <a:pt x="110390" y="41372"/>
                    <a:pt x="170452" y="41372"/>
                  </a:cubicBezTo>
                  <a:cubicBezTo>
                    <a:pt x="210974" y="41372"/>
                    <a:pt x="255492" y="33542"/>
                    <a:pt x="296459" y="17470"/>
                  </a:cubicBezTo>
                  <a:cubicBezTo>
                    <a:pt x="302564" y="14895"/>
                    <a:pt x="307782" y="21178"/>
                    <a:pt x="301788" y="25300"/>
                  </a:cubicBezTo>
                  <a:close/>
                </a:path>
              </a:pathLst>
            </a:custGeom>
            <a:solidFill>
              <a:srgbClr val="FF9900"/>
            </a:solidFill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48BF5F90-26CB-4A4C-AE32-5E03F28A8729}"/>
                </a:ext>
              </a:extLst>
            </p:cNvPr>
            <p:cNvSpPr/>
            <p:nvPr/>
          </p:nvSpPr>
          <p:spPr>
            <a:xfrm>
              <a:off x="10013081" y="3696459"/>
              <a:ext cx="62561" cy="57187"/>
            </a:xfrm>
            <a:custGeom>
              <a:avLst/>
              <a:gdLst>
                <a:gd name="connsiteX0" fmla="*/ 45755 w 62561"/>
                <a:gd name="connsiteY0" fmla="*/ 15357 h 57187"/>
                <a:gd name="connsiteX1" fmla="*/ 3013 w 62561"/>
                <a:gd name="connsiteY1" fmla="*/ 14018 h 57187"/>
                <a:gd name="connsiteX2" fmla="*/ 2124 w 62561"/>
                <a:gd name="connsiteY2" fmla="*/ 9383 h 57187"/>
                <a:gd name="connsiteX3" fmla="*/ 61297 w 62561"/>
                <a:gd name="connsiteY3" fmla="*/ 4231 h 57187"/>
                <a:gd name="connsiteX4" fmla="*/ 40648 w 62561"/>
                <a:gd name="connsiteY4" fmla="*/ 55949 h 57187"/>
                <a:gd name="connsiteX5" fmla="*/ 36095 w 62561"/>
                <a:gd name="connsiteY5" fmla="*/ 53992 h 57187"/>
                <a:gd name="connsiteX6" fmla="*/ 45755 w 62561"/>
                <a:gd name="connsiteY6" fmla="*/ 15357 h 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61" h="57187">
                  <a:moveTo>
                    <a:pt x="45755" y="15357"/>
                  </a:moveTo>
                  <a:cubicBezTo>
                    <a:pt x="41092" y="9794"/>
                    <a:pt x="14891" y="12680"/>
                    <a:pt x="3013" y="14018"/>
                  </a:cubicBezTo>
                  <a:cubicBezTo>
                    <a:pt x="-540" y="14431"/>
                    <a:pt x="-1095" y="11545"/>
                    <a:pt x="2124" y="9383"/>
                  </a:cubicBezTo>
                  <a:cubicBezTo>
                    <a:pt x="22997" y="-4216"/>
                    <a:pt x="57302" y="-301"/>
                    <a:pt x="61297" y="4231"/>
                  </a:cubicBezTo>
                  <a:cubicBezTo>
                    <a:pt x="65295" y="8868"/>
                    <a:pt x="60187" y="40702"/>
                    <a:pt x="40648" y="55949"/>
                  </a:cubicBezTo>
                  <a:cubicBezTo>
                    <a:pt x="37650" y="58317"/>
                    <a:pt x="34764" y="57082"/>
                    <a:pt x="36095" y="53992"/>
                  </a:cubicBezTo>
                  <a:cubicBezTo>
                    <a:pt x="40537" y="43792"/>
                    <a:pt x="50418" y="20817"/>
                    <a:pt x="45755" y="15357"/>
                  </a:cubicBezTo>
                  <a:close/>
                </a:path>
              </a:pathLst>
            </a:custGeom>
            <a:solidFill>
              <a:srgbClr val="FF9900"/>
            </a:solidFill>
            <a:ln w="186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42" name="Forme libre : forme 41">
            <a:extLst>
              <a:ext uri="{FF2B5EF4-FFF2-40B4-BE49-F238E27FC236}">
                <a16:creationId xmlns:a16="http://schemas.microsoft.com/office/drawing/2014/main" id="{900911A0-237F-48D8-89C5-5C89FCD8BC83}"/>
              </a:ext>
            </a:extLst>
          </p:cNvPr>
          <p:cNvSpPr/>
          <p:nvPr/>
        </p:nvSpPr>
        <p:spPr>
          <a:xfrm>
            <a:off x="10459806" y="1023684"/>
            <a:ext cx="548136" cy="411104"/>
          </a:xfrm>
          <a:custGeom>
            <a:avLst/>
            <a:gdLst>
              <a:gd name="connsiteX0" fmla="*/ 128096 w 299999"/>
              <a:gd name="connsiteY0" fmla="*/ 0 h 225000"/>
              <a:gd name="connsiteX1" fmla="*/ 113257 w 299999"/>
              <a:gd name="connsiteY1" fmla="*/ 2807 h 225000"/>
              <a:gd name="connsiteX2" fmla="*/ 83068 w 299999"/>
              <a:gd name="connsiteY2" fmla="*/ 31140 h 225000"/>
              <a:gd name="connsiteX3" fmla="*/ 81176 w 299999"/>
              <a:gd name="connsiteY3" fmla="*/ 42229 h 225000"/>
              <a:gd name="connsiteX4" fmla="*/ 81176 w 299999"/>
              <a:gd name="connsiteY4" fmla="*/ 47102 h 225000"/>
              <a:gd name="connsiteX5" fmla="*/ 83182 w 299999"/>
              <a:gd name="connsiteY5" fmla="*/ 60251 h 225000"/>
              <a:gd name="connsiteX6" fmla="*/ 140051 w 299999"/>
              <a:gd name="connsiteY6" fmla="*/ 167807 h 225000"/>
              <a:gd name="connsiteX7" fmla="*/ 141152 w 299999"/>
              <a:gd name="connsiteY7" fmla="*/ 168191 h 225000"/>
              <a:gd name="connsiteX8" fmla="*/ 142009 w 299999"/>
              <a:gd name="connsiteY8" fmla="*/ 167049 h 225000"/>
              <a:gd name="connsiteX9" fmla="*/ 142026 w 299999"/>
              <a:gd name="connsiteY9" fmla="*/ 167053 h 225000"/>
              <a:gd name="connsiteX10" fmla="*/ 128096 w 299999"/>
              <a:gd name="connsiteY10" fmla="*/ 0 h 225000"/>
              <a:gd name="connsiteX11" fmla="*/ 171952 w 299999"/>
              <a:gd name="connsiteY11" fmla="*/ 0 h 225000"/>
              <a:gd name="connsiteX12" fmla="*/ 157914 w 299999"/>
              <a:gd name="connsiteY12" fmla="*/ 167149 h 225000"/>
              <a:gd name="connsiteX13" fmla="*/ 157933 w 299999"/>
              <a:gd name="connsiteY13" fmla="*/ 167149 h 225000"/>
              <a:gd name="connsiteX14" fmla="*/ 158632 w 299999"/>
              <a:gd name="connsiteY14" fmla="*/ 168161 h 225000"/>
              <a:gd name="connsiteX15" fmla="*/ 159977 w 299999"/>
              <a:gd name="connsiteY15" fmla="*/ 167655 h 225000"/>
              <a:gd name="connsiteX16" fmla="*/ 159982 w 299999"/>
              <a:gd name="connsiteY16" fmla="*/ 167662 h 225000"/>
              <a:gd name="connsiteX17" fmla="*/ 216808 w 299999"/>
              <a:gd name="connsiteY17" fmla="*/ 60251 h 225000"/>
              <a:gd name="connsiteX18" fmla="*/ 216960 w 299999"/>
              <a:gd name="connsiteY18" fmla="*/ 31138 h 225000"/>
              <a:gd name="connsiteX19" fmla="*/ 186480 w 299999"/>
              <a:gd name="connsiteY19" fmla="*/ 2829 h 225000"/>
              <a:gd name="connsiteX20" fmla="*/ 171952 w 299999"/>
              <a:gd name="connsiteY20" fmla="*/ 0 h 225000"/>
              <a:gd name="connsiteX21" fmla="*/ 45930 w 299999"/>
              <a:gd name="connsiteY21" fmla="*/ 39643 h 225000"/>
              <a:gd name="connsiteX22" fmla="*/ 21513 w 299999"/>
              <a:gd name="connsiteY22" fmla="*/ 84915 h 225000"/>
              <a:gd name="connsiteX23" fmla="*/ 21522 w 299999"/>
              <a:gd name="connsiteY23" fmla="*/ 84915 h 225000"/>
              <a:gd name="connsiteX24" fmla="*/ 21522 w 299999"/>
              <a:gd name="connsiteY24" fmla="*/ 88446 h 225000"/>
              <a:gd name="connsiteX25" fmla="*/ 21570 w 299999"/>
              <a:gd name="connsiteY25" fmla="*/ 89250 h 225000"/>
              <a:gd name="connsiteX26" fmla="*/ 36771 w 299999"/>
              <a:gd name="connsiteY26" fmla="*/ 119154 h 225000"/>
              <a:gd name="connsiteX27" fmla="*/ 127914 w 299999"/>
              <a:gd name="connsiteY27" fmla="*/ 175725 h 225000"/>
              <a:gd name="connsiteX28" fmla="*/ 129150 w 299999"/>
              <a:gd name="connsiteY28" fmla="*/ 175517 h 225000"/>
              <a:gd name="connsiteX29" fmla="*/ 129446 w 299999"/>
              <a:gd name="connsiteY29" fmla="*/ 175087 h 225000"/>
              <a:gd name="connsiteX30" fmla="*/ 129446 w 299999"/>
              <a:gd name="connsiteY30" fmla="*/ 174503 h 225000"/>
              <a:gd name="connsiteX31" fmla="*/ 129403 w 299999"/>
              <a:gd name="connsiteY31" fmla="*/ 174398 h 225000"/>
              <a:gd name="connsiteX32" fmla="*/ 45930 w 299999"/>
              <a:gd name="connsiteY32" fmla="*/ 39643 h 225000"/>
              <a:gd name="connsiteX33" fmla="*/ 254062 w 299999"/>
              <a:gd name="connsiteY33" fmla="*/ 39643 h 225000"/>
              <a:gd name="connsiteX34" fmla="*/ 170749 w 299999"/>
              <a:gd name="connsiteY34" fmla="*/ 174062 h 225000"/>
              <a:gd name="connsiteX35" fmla="*/ 170762 w 299999"/>
              <a:gd name="connsiteY35" fmla="*/ 174056 h 225000"/>
              <a:gd name="connsiteX36" fmla="*/ 171019 w 299999"/>
              <a:gd name="connsiteY36" fmla="*/ 175517 h 225000"/>
              <a:gd name="connsiteX37" fmla="*/ 171497 w 299999"/>
              <a:gd name="connsiteY37" fmla="*/ 175729 h 225000"/>
              <a:gd name="connsiteX38" fmla="*/ 171984 w 299999"/>
              <a:gd name="connsiteY38" fmla="*/ 175729 h 225000"/>
              <a:gd name="connsiteX39" fmla="*/ 172258 w 299999"/>
              <a:gd name="connsiteY39" fmla="*/ 175607 h 225000"/>
              <a:gd name="connsiteX40" fmla="*/ 263214 w 299999"/>
              <a:gd name="connsiteY40" fmla="*/ 119158 h 225000"/>
              <a:gd name="connsiteX41" fmla="*/ 278389 w 299999"/>
              <a:gd name="connsiteY41" fmla="*/ 89128 h 225000"/>
              <a:gd name="connsiteX42" fmla="*/ 254062 w 299999"/>
              <a:gd name="connsiteY42" fmla="*/ 39643 h 225000"/>
              <a:gd name="connsiteX43" fmla="*/ 297336 w 299999"/>
              <a:gd name="connsiteY43" fmla="*/ 115738 h 225000"/>
              <a:gd name="connsiteX44" fmla="*/ 178425 w 299999"/>
              <a:gd name="connsiteY44" fmla="*/ 184817 h 225000"/>
              <a:gd name="connsiteX45" fmla="*/ 178438 w 299999"/>
              <a:gd name="connsiteY45" fmla="*/ 184830 h 225000"/>
              <a:gd name="connsiteX46" fmla="*/ 177960 w 299999"/>
              <a:gd name="connsiteY46" fmla="*/ 186167 h 225000"/>
              <a:gd name="connsiteX47" fmla="*/ 178903 w 299999"/>
              <a:gd name="connsiteY47" fmla="*/ 186861 h 225000"/>
              <a:gd name="connsiteX48" fmla="*/ 249729 w 299999"/>
              <a:gd name="connsiteY48" fmla="*/ 186696 h 225000"/>
              <a:gd name="connsiteX49" fmla="*/ 265609 w 299999"/>
              <a:gd name="connsiteY49" fmla="*/ 183058 h 225000"/>
              <a:gd name="connsiteX50" fmla="*/ 295296 w 299999"/>
              <a:gd name="connsiteY50" fmla="*/ 154794 h 225000"/>
              <a:gd name="connsiteX51" fmla="*/ 300000 w 299999"/>
              <a:gd name="connsiteY51" fmla="*/ 132591 h 225000"/>
              <a:gd name="connsiteX52" fmla="*/ 300000 w 299999"/>
              <a:gd name="connsiteY52" fmla="*/ 132041 h 225000"/>
              <a:gd name="connsiteX53" fmla="*/ 297336 w 299999"/>
              <a:gd name="connsiteY53" fmla="*/ 115738 h 225000"/>
              <a:gd name="connsiteX54" fmla="*/ 2635 w 299999"/>
              <a:gd name="connsiteY54" fmla="*/ 115933 h 225000"/>
              <a:gd name="connsiteX55" fmla="*/ 5120 w 299999"/>
              <a:gd name="connsiteY55" fmla="*/ 155644 h 225000"/>
              <a:gd name="connsiteX56" fmla="*/ 34225 w 299999"/>
              <a:gd name="connsiteY56" fmla="*/ 183062 h 225000"/>
              <a:gd name="connsiteX57" fmla="*/ 51862 w 299999"/>
              <a:gd name="connsiteY57" fmla="*/ 186917 h 225000"/>
              <a:gd name="connsiteX58" fmla="*/ 121033 w 299999"/>
              <a:gd name="connsiteY58" fmla="*/ 186876 h 225000"/>
              <a:gd name="connsiteX59" fmla="*/ 121974 w 299999"/>
              <a:gd name="connsiteY59" fmla="*/ 186264 h 225000"/>
              <a:gd name="connsiteX60" fmla="*/ 122070 w 299999"/>
              <a:gd name="connsiteY60" fmla="*/ 186069 h 225000"/>
              <a:gd name="connsiteX61" fmla="*/ 122070 w 299999"/>
              <a:gd name="connsiteY61" fmla="*/ 185520 h 225000"/>
              <a:gd name="connsiteX62" fmla="*/ 121635 w 299999"/>
              <a:gd name="connsiteY62" fmla="*/ 184892 h 225000"/>
              <a:gd name="connsiteX63" fmla="*/ 121642 w 299999"/>
              <a:gd name="connsiteY63" fmla="*/ 184886 h 225000"/>
              <a:gd name="connsiteX64" fmla="*/ 2635 w 299999"/>
              <a:gd name="connsiteY64" fmla="*/ 115933 h 225000"/>
              <a:gd name="connsiteX65" fmla="*/ 119398 w 299999"/>
              <a:gd name="connsiteY65" fmla="*/ 193631 h 225000"/>
              <a:gd name="connsiteX66" fmla="*/ 27188 w 299999"/>
              <a:gd name="connsiteY66" fmla="*/ 196849 h 225000"/>
              <a:gd name="connsiteX67" fmla="*/ 71571 w 299999"/>
              <a:gd name="connsiteY67" fmla="*/ 224147 h 225000"/>
              <a:gd name="connsiteX68" fmla="*/ 120159 w 299999"/>
              <a:gd name="connsiteY68" fmla="*/ 195658 h 225000"/>
              <a:gd name="connsiteX69" fmla="*/ 120127 w 299999"/>
              <a:gd name="connsiteY69" fmla="*/ 195634 h 225000"/>
              <a:gd name="connsiteX70" fmla="*/ 120581 w 299999"/>
              <a:gd name="connsiteY70" fmla="*/ 194497 h 225000"/>
              <a:gd name="connsiteX71" fmla="*/ 119398 w 299999"/>
              <a:gd name="connsiteY71" fmla="*/ 193674 h 225000"/>
              <a:gd name="connsiteX72" fmla="*/ 119398 w 299999"/>
              <a:gd name="connsiteY72" fmla="*/ 193631 h 225000"/>
              <a:gd name="connsiteX73" fmla="*/ 180471 w 299999"/>
              <a:gd name="connsiteY73" fmla="*/ 193699 h 225000"/>
              <a:gd name="connsiteX74" fmla="*/ 180461 w 299999"/>
              <a:gd name="connsiteY74" fmla="*/ 193732 h 225000"/>
              <a:gd name="connsiteX75" fmla="*/ 179424 w 299999"/>
              <a:gd name="connsiteY75" fmla="*/ 194438 h 225000"/>
              <a:gd name="connsiteX76" fmla="*/ 179773 w 299999"/>
              <a:gd name="connsiteY76" fmla="*/ 195671 h 225000"/>
              <a:gd name="connsiteX77" fmla="*/ 179764 w 299999"/>
              <a:gd name="connsiteY77" fmla="*/ 195681 h 225000"/>
              <a:gd name="connsiteX78" fmla="*/ 228246 w 299999"/>
              <a:gd name="connsiteY78" fmla="*/ 224220 h 225000"/>
              <a:gd name="connsiteX79" fmla="*/ 233473 w 299999"/>
              <a:gd name="connsiteY79" fmla="*/ 225000 h 225000"/>
              <a:gd name="connsiteX80" fmla="*/ 235440 w 299999"/>
              <a:gd name="connsiteY80" fmla="*/ 225000 h 225000"/>
              <a:gd name="connsiteX81" fmla="*/ 272799 w 299999"/>
              <a:gd name="connsiteY81" fmla="*/ 196898 h 225000"/>
              <a:gd name="connsiteX82" fmla="*/ 180471 w 299999"/>
              <a:gd name="connsiteY82" fmla="*/ 193699 h 2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99999" h="225000">
                <a:moveTo>
                  <a:pt x="128096" y="0"/>
                </a:moveTo>
                <a:cubicBezTo>
                  <a:pt x="124087" y="354"/>
                  <a:pt x="113257" y="2807"/>
                  <a:pt x="113257" y="2807"/>
                </a:cubicBezTo>
                <a:cubicBezTo>
                  <a:pt x="88843" y="9088"/>
                  <a:pt x="83068" y="31140"/>
                  <a:pt x="83068" y="31140"/>
                </a:cubicBezTo>
                <a:cubicBezTo>
                  <a:pt x="81876" y="34847"/>
                  <a:pt x="81336" y="38648"/>
                  <a:pt x="81176" y="42229"/>
                </a:cubicBezTo>
                <a:lnTo>
                  <a:pt x="81176" y="47102"/>
                </a:lnTo>
                <a:cubicBezTo>
                  <a:pt x="81499" y="54630"/>
                  <a:pt x="83182" y="60251"/>
                  <a:pt x="83182" y="60251"/>
                </a:cubicBezTo>
                <a:cubicBezTo>
                  <a:pt x="91337" y="96244"/>
                  <a:pt x="131434" y="155383"/>
                  <a:pt x="140051" y="167807"/>
                </a:cubicBezTo>
                <a:cubicBezTo>
                  <a:pt x="140662" y="168411"/>
                  <a:pt x="141152" y="168191"/>
                  <a:pt x="141152" y="168191"/>
                </a:cubicBezTo>
                <a:cubicBezTo>
                  <a:pt x="142082" y="167936"/>
                  <a:pt x="142009" y="167049"/>
                  <a:pt x="142009" y="167049"/>
                </a:cubicBezTo>
                <a:lnTo>
                  <a:pt x="142026" y="167053"/>
                </a:lnTo>
                <a:cubicBezTo>
                  <a:pt x="155299" y="35003"/>
                  <a:pt x="128096" y="0"/>
                  <a:pt x="128096" y="0"/>
                </a:cubicBezTo>
                <a:close/>
                <a:moveTo>
                  <a:pt x="171952" y="0"/>
                </a:moveTo>
                <a:cubicBezTo>
                  <a:pt x="171952" y="0"/>
                  <a:pt x="144632" y="35021"/>
                  <a:pt x="157914" y="167149"/>
                </a:cubicBezTo>
                <a:lnTo>
                  <a:pt x="157933" y="167149"/>
                </a:lnTo>
                <a:cubicBezTo>
                  <a:pt x="158034" y="167987"/>
                  <a:pt x="158632" y="168161"/>
                  <a:pt x="158632" y="168161"/>
                </a:cubicBezTo>
                <a:cubicBezTo>
                  <a:pt x="159521" y="168504"/>
                  <a:pt x="159977" y="167655"/>
                  <a:pt x="159977" y="167655"/>
                </a:cubicBezTo>
                <a:lnTo>
                  <a:pt x="159982" y="167662"/>
                </a:lnTo>
                <a:cubicBezTo>
                  <a:pt x="168821" y="154922"/>
                  <a:pt x="208687" y="96105"/>
                  <a:pt x="216808" y="60251"/>
                </a:cubicBezTo>
                <a:cubicBezTo>
                  <a:pt x="216808" y="60251"/>
                  <a:pt x="221209" y="42898"/>
                  <a:pt x="216960" y="31138"/>
                </a:cubicBezTo>
                <a:cubicBezTo>
                  <a:pt x="216960" y="31138"/>
                  <a:pt x="210924" y="8747"/>
                  <a:pt x="186480" y="2829"/>
                </a:cubicBezTo>
                <a:cubicBezTo>
                  <a:pt x="186480" y="2829"/>
                  <a:pt x="179436" y="1050"/>
                  <a:pt x="171952" y="0"/>
                </a:cubicBezTo>
                <a:close/>
                <a:moveTo>
                  <a:pt x="45930" y="39643"/>
                </a:moveTo>
                <a:cubicBezTo>
                  <a:pt x="45930" y="39643"/>
                  <a:pt x="22669" y="61618"/>
                  <a:pt x="21513" y="84915"/>
                </a:cubicBezTo>
                <a:lnTo>
                  <a:pt x="21522" y="84915"/>
                </a:lnTo>
                <a:lnTo>
                  <a:pt x="21522" y="88446"/>
                </a:lnTo>
                <a:cubicBezTo>
                  <a:pt x="21540" y="88710"/>
                  <a:pt x="21554" y="88980"/>
                  <a:pt x="21570" y="89250"/>
                </a:cubicBezTo>
                <a:cubicBezTo>
                  <a:pt x="22573" y="108037"/>
                  <a:pt x="36771" y="119154"/>
                  <a:pt x="36771" y="119154"/>
                </a:cubicBezTo>
                <a:cubicBezTo>
                  <a:pt x="59647" y="141347"/>
                  <a:pt x="115042" y="169367"/>
                  <a:pt x="127914" y="175725"/>
                </a:cubicBezTo>
                <a:cubicBezTo>
                  <a:pt x="128094" y="175791"/>
                  <a:pt x="128760" y="176008"/>
                  <a:pt x="129150" y="175517"/>
                </a:cubicBezTo>
                <a:cubicBezTo>
                  <a:pt x="129150" y="175517"/>
                  <a:pt x="129352" y="175363"/>
                  <a:pt x="129446" y="175087"/>
                </a:cubicBezTo>
                <a:lnTo>
                  <a:pt x="129446" y="174503"/>
                </a:lnTo>
                <a:cubicBezTo>
                  <a:pt x="129437" y="174469"/>
                  <a:pt x="129420" y="174435"/>
                  <a:pt x="129403" y="174398"/>
                </a:cubicBezTo>
                <a:cubicBezTo>
                  <a:pt x="94151" y="97749"/>
                  <a:pt x="45930" y="39643"/>
                  <a:pt x="45930" y="39643"/>
                </a:cubicBezTo>
                <a:close/>
                <a:moveTo>
                  <a:pt x="254062" y="39643"/>
                </a:moveTo>
                <a:cubicBezTo>
                  <a:pt x="254062" y="39643"/>
                  <a:pt x="205984" y="97568"/>
                  <a:pt x="170749" y="174062"/>
                </a:cubicBezTo>
                <a:lnTo>
                  <a:pt x="170762" y="174056"/>
                </a:lnTo>
                <a:cubicBezTo>
                  <a:pt x="170762" y="174056"/>
                  <a:pt x="170346" y="174943"/>
                  <a:pt x="171019" y="175517"/>
                </a:cubicBezTo>
                <a:cubicBezTo>
                  <a:pt x="171019" y="175517"/>
                  <a:pt x="171219" y="175667"/>
                  <a:pt x="171497" y="175729"/>
                </a:cubicBezTo>
                <a:lnTo>
                  <a:pt x="171984" y="175729"/>
                </a:lnTo>
                <a:cubicBezTo>
                  <a:pt x="172072" y="175703"/>
                  <a:pt x="172166" y="175671"/>
                  <a:pt x="172258" y="175607"/>
                </a:cubicBezTo>
                <a:cubicBezTo>
                  <a:pt x="185481" y="169076"/>
                  <a:pt x="240444" y="141249"/>
                  <a:pt x="263214" y="119158"/>
                </a:cubicBezTo>
                <a:cubicBezTo>
                  <a:pt x="263214" y="119158"/>
                  <a:pt x="277633" y="107634"/>
                  <a:pt x="278389" y="89128"/>
                </a:cubicBezTo>
                <a:cubicBezTo>
                  <a:pt x="280054" y="63428"/>
                  <a:pt x="254062" y="39643"/>
                  <a:pt x="254062" y="39643"/>
                </a:cubicBezTo>
                <a:close/>
                <a:moveTo>
                  <a:pt x="297336" y="115738"/>
                </a:moveTo>
                <a:cubicBezTo>
                  <a:pt x="297336" y="115738"/>
                  <a:pt x="218953" y="157607"/>
                  <a:pt x="178425" y="184817"/>
                </a:cubicBezTo>
                <a:lnTo>
                  <a:pt x="178438" y="184830"/>
                </a:lnTo>
                <a:cubicBezTo>
                  <a:pt x="178438" y="184830"/>
                  <a:pt x="177703" y="185308"/>
                  <a:pt x="177960" y="186167"/>
                </a:cubicBezTo>
                <a:cubicBezTo>
                  <a:pt x="177960" y="186167"/>
                  <a:pt x="178344" y="186861"/>
                  <a:pt x="178903" y="186861"/>
                </a:cubicBezTo>
                <a:cubicBezTo>
                  <a:pt x="193419" y="186887"/>
                  <a:pt x="248351" y="186953"/>
                  <a:pt x="249729" y="186696"/>
                </a:cubicBezTo>
                <a:cubicBezTo>
                  <a:pt x="249729" y="186696"/>
                  <a:pt x="256832" y="186414"/>
                  <a:pt x="265609" y="183058"/>
                </a:cubicBezTo>
                <a:cubicBezTo>
                  <a:pt x="265609" y="183058"/>
                  <a:pt x="285146" y="176874"/>
                  <a:pt x="295296" y="154794"/>
                </a:cubicBezTo>
                <a:cubicBezTo>
                  <a:pt x="295296" y="154794"/>
                  <a:pt x="299933" y="145562"/>
                  <a:pt x="300000" y="132591"/>
                </a:cubicBezTo>
                <a:lnTo>
                  <a:pt x="300000" y="132041"/>
                </a:lnTo>
                <a:cubicBezTo>
                  <a:pt x="299966" y="127039"/>
                  <a:pt x="299257" y="121502"/>
                  <a:pt x="297336" y="115738"/>
                </a:cubicBezTo>
                <a:close/>
                <a:moveTo>
                  <a:pt x="2635" y="115933"/>
                </a:moveTo>
                <a:cubicBezTo>
                  <a:pt x="-4496" y="137908"/>
                  <a:pt x="5105" y="155616"/>
                  <a:pt x="5120" y="155644"/>
                </a:cubicBezTo>
                <a:cubicBezTo>
                  <a:pt x="15126" y="176687"/>
                  <a:pt x="34225" y="183062"/>
                  <a:pt x="34225" y="183062"/>
                </a:cubicBezTo>
                <a:cubicBezTo>
                  <a:pt x="43042" y="186668"/>
                  <a:pt x="51862" y="186917"/>
                  <a:pt x="51862" y="186917"/>
                </a:cubicBezTo>
                <a:cubicBezTo>
                  <a:pt x="53239" y="187168"/>
                  <a:pt x="106706" y="186943"/>
                  <a:pt x="121033" y="186876"/>
                </a:cubicBezTo>
                <a:cubicBezTo>
                  <a:pt x="121641" y="186872"/>
                  <a:pt x="121974" y="186264"/>
                  <a:pt x="121974" y="186264"/>
                </a:cubicBezTo>
                <a:cubicBezTo>
                  <a:pt x="122016" y="186197"/>
                  <a:pt x="122053" y="186129"/>
                  <a:pt x="122070" y="186069"/>
                </a:cubicBezTo>
                <a:lnTo>
                  <a:pt x="122070" y="185520"/>
                </a:lnTo>
                <a:cubicBezTo>
                  <a:pt x="121950" y="185151"/>
                  <a:pt x="121635" y="184892"/>
                  <a:pt x="121635" y="184892"/>
                </a:cubicBezTo>
                <a:lnTo>
                  <a:pt x="121642" y="184886"/>
                </a:lnTo>
                <a:cubicBezTo>
                  <a:pt x="81135" y="157686"/>
                  <a:pt x="2635" y="115933"/>
                  <a:pt x="2635" y="115933"/>
                </a:cubicBezTo>
                <a:close/>
                <a:moveTo>
                  <a:pt x="119398" y="193631"/>
                </a:moveTo>
                <a:lnTo>
                  <a:pt x="27188" y="196849"/>
                </a:lnTo>
                <a:cubicBezTo>
                  <a:pt x="37188" y="214592"/>
                  <a:pt x="54028" y="228381"/>
                  <a:pt x="71571" y="224147"/>
                </a:cubicBezTo>
                <a:cubicBezTo>
                  <a:pt x="83677" y="221134"/>
                  <a:pt x="111105" y="202093"/>
                  <a:pt x="120159" y="195658"/>
                </a:cubicBezTo>
                <a:lnTo>
                  <a:pt x="120127" y="195634"/>
                </a:lnTo>
                <a:cubicBezTo>
                  <a:pt x="120832" y="195004"/>
                  <a:pt x="120581" y="194497"/>
                  <a:pt x="120581" y="194497"/>
                </a:cubicBezTo>
                <a:cubicBezTo>
                  <a:pt x="120349" y="193674"/>
                  <a:pt x="119398" y="193674"/>
                  <a:pt x="119398" y="193674"/>
                </a:cubicBezTo>
                <a:lnTo>
                  <a:pt x="119398" y="193631"/>
                </a:lnTo>
                <a:close/>
                <a:moveTo>
                  <a:pt x="180471" y="193699"/>
                </a:moveTo>
                <a:lnTo>
                  <a:pt x="180461" y="193732"/>
                </a:lnTo>
                <a:cubicBezTo>
                  <a:pt x="180461" y="193732"/>
                  <a:pt x="179651" y="193834"/>
                  <a:pt x="179424" y="194438"/>
                </a:cubicBezTo>
                <a:cubicBezTo>
                  <a:pt x="179424" y="194438"/>
                  <a:pt x="179227" y="195262"/>
                  <a:pt x="179773" y="195671"/>
                </a:cubicBezTo>
                <a:lnTo>
                  <a:pt x="179764" y="195681"/>
                </a:lnTo>
                <a:cubicBezTo>
                  <a:pt x="188591" y="201981"/>
                  <a:pt x="215353" y="220605"/>
                  <a:pt x="228246" y="224220"/>
                </a:cubicBezTo>
                <a:cubicBezTo>
                  <a:pt x="228246" y="224220"/>
                  <a:pt x="230199" y="224882"/>
                  <a:pt x="233473" y="225000"/>
                </a:cubicBezTo>
                <a:lnTo>
                  <a:pt x="235440" y="225000"/>
                </a:lnTo>
                <a:cubicBezTo>
                  <a:pt x="244078" y="224698"/>
                  <a:pt x="259125" y="220281"/>
                  <a:pt x="272799" y="196898"/>
                </a:cubicBezTo>
                <a:lnTo>
                  <a:pt x="180471" y="193699"/>
                </a:lnTo>
                <a:close/>
              </a:path>
            </a:pathLst>
          </a:custGeom>
          <a:solidFill>
            <a:srgbClr val="CF0A2C"/>
          </a:solidFill>
          <a:ln w="1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3" name="Forme libre : forme 42">
            <a:extLst>
              <a:ext uri="{FF2B5EF4-FFF2-40B4-BE49-F238E27FC236}">
                <a16:creationId xmlns:a16="http://schemas.microsoft.com/office/drawing/2014/main" id="{5D0067CD-A8A8-4215-8CED-E57DDA258837}"/>
              </a:ext>
            </a:extLst>
          </p:cNvPr>
          <p:cNvSpPr/>
          <p:nvPr/>
        </p:nvSpPr>
        <p:spPr>
          <a:xfrm>
            <a:off x="11334335" y="1655636"/>
            <a:ext cx="582395" cy="342587"/>
          </a:xfrm>
          <a:custGeom>
            <a:avLst/>
            <a:gdLst>
              <a:gd name="connsiteX0" fmla="*/ 298219 w 318749"/>
              <a:gd name="connsiteY0" fmla="*/ 10691 h 187500"/>
              <a:gd name="connsiteX1" fmla="*/ 318174 w 318749"/>
              <a:gd name="connsiteY1" fmla="*/ 101355 h 187500"/>
              <a:gd name="connsiteX2" fmla="*/ 282971 w 318749"/>
              <a:gd name="connsiteY2" fmla="*/ 187500 h 187500"/>
              <a:gd name="connsiteX3" fmla="*/ 195553 w 318749"/>
              <a:gd name="connsiteY3" fmla="*/ 187500 h 187500"/>
              <a:gd name="connsiteX4" fmla="*/ 222463 w 318749"/>
              <a:gd name="connsiteY4" fmla="*/ 141122 h 187500"/>
              <a:gd name="connsiteX5" fmla="*/ 186870 w 318749"/>
              <a:gd name="connsiteY5" fmla="*/ 141122 h 187500"/>
              <a:gd name="connsiteX6" fmla="*/ 228825 w 318749"/>
              <a:gd name="connsiteY6" fmla="*/ 69071 h 187500"/>
              <a:gd name="connsiteX7" fmla="*/ 264622 w 318749"/>
              <a:gd name="connsiteY7" fmla="*/ 69071 h 187500"/>
              <a:gd name="connsiteX8" fmla="*/ 298219 w 318749"/>
              <a:gd name="connsiteY8" fmla="*/ 10770 h 187500"/>
              <a:gd name="connsiteX9" fmla="*/ 298219 w 318749"/>
              <a:gd name="connsiteY9" fmla="*/ 10691 h 187500"/>
              <a:gd name="connsiteX10" fmla="*/ 125587 w 318749"/>
              <a:gd name="connsiteY10" fmla="*/ 187500 h 187500"/>
              <a:gd name="connsiteX11" fmla="*/ 36458 w 318749"/>
              <a:gd name="connsiteY11" fmla="*/ 187500 h 187500"/>
              <a:gd name="connsiteX12" fmla="*/ 580 w 318749"/>
              <a:gd name="connsiteY12" fmla="*/ 101229 h 187500"/>
              <a:gd name="connsiteX13" fmla="*/ 21005 w 318749"/>
              <a:gd name="connsiteY13" fmla="*/ 10294 h 187500"/>
              <a:gd name="connsiteX14" fmla="*/ 78821 w 318749"/>
              <a:gd name="connsiteY14" fmla="*/ 108176 h 187500"/>
              <a:gd name="connsiteX15" fmla="*/ 142549 w 318749"/>
              <a:gd name="connsiteY15" fmla="*/ 0 h 187500"/>
              <a:gd name="connsiteX16" fmla="*/ 236327 w 318749"/>
              <a:gd name="connsiteY16" fmla="*/ 0 h 187500"/>
              <a:gd name="connsiteX17" fmla="*/ 125629 w 318749"/>
              <a:gd name="connsiteY17" fmla="*/ 187421 h 187500"/>
              <a:gd name="connsiteX18" fmla="*/ 125587 w 318749"/>
              <a:gd name="connsiteY18" fmla="*/ 187500 h 1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18749" h="187500">
                <a:moveTo>
                  <a:pt x="298219" y="10691"/>
                </a:moveTo>
                <a:cubicBezTo>
                  <a:pt x="313944" y="38316"/>
                  <a:pt x="320891" y="69874"/>
                  <a:pt x="318174" y="101355"/>
                </a:cubicBezTo>
                <a:cubicBezTo>
                  <a:pt x="315459" y="132836"/>
                  <a:pt x="303206" y="162821"/>
                  <a:pt x="282971" y="187500"/>
                </a:cubicBezTo>
                <a:lnTo>
                  <a:pt x="195553" y="187500"/>
                </a:lnTo>
                <a:lnTo>
                  <a:pt x="222463" y="141122"/>
                </a:lnTo>
                <a:lnTo>
                  <a:pt x="186870" y="141122"/>
                </a:lnTo>
                <a:lnTo>
                  <a:pt x="228825" y="69071"/>
                </a:lnTo>
                <a:lnTo>
                  <a:pt x="264622" y="69071"/>
                </a:lnTo>
                <a:lnTo>
                  <a:pt x="298219" y="10770"/>
                </a:lnTo>
                <a:lnTo>
                  <a:pt x="298219" y="10691"/>
                </a:lnTo>
                <a:close/>
                <a:moveTo>
                  <a:pt x="125587" y="187500"/>
                </a:moveTo>
                <a:lnTo>
                  <a:pt x="36458" y="187500"/>
                </a:lnTo>
                <a:cubicBezTo>
                  <a:pt x="15845" y="162928"/>
                  <a:pt x="3338" y="132855"/>
                  <a:pt x="580" y="101229"/>
                </a:cubicBezTo>
                <a:cubicBezTo>
                  <a:pt x="-2178" y="69602"/>
                  <a:pt x="4942" y="37903"/>
                  <a:pt x="21005" y="10294"/>
                </a:cubicBezTo>
                <a:lnTo>
                  <a:pt x="78821" y="108176"/>
                </a:lnTo>
                <a:lnTo>
                  <a:pt x="142549" y="0"/>
                </a:lnTo>
                <a:lnTo>
                  <a:pt x="236327" y="0"/>
                </a:lnTo>
                <a:lnTo>
                  <a:pt x="125629" y="187421"/>
                </a:lnTo>
                <a:lnTo>
                  <a:pt x="125587" y="187500"/>
                </a:lnTo>
                <a:close/>
              </a:path>
            </a:pathLst>
          </a:custGeom>
          <a:solidFill>
            <a:srgbClr val="000E9C"/>
          </a:solidFill>
          <a:ln w="1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4" name="Forme libre : forme 43">
            <a:extLst>
              <a:ext uri="{FF2B5EF4-FFF2-40B4-BE49-F238E27FC236}">
                <a16:creationId xmlns:a16="http://schemas.microsoft.com/office/drawing/2014/main" id="{A26FBE12-C081-453A-BE44-41101A597DC0}"/>
              </a:ext>
            </a:extLst>
          </p:cNvPr>
          <p:cNvSpPr/>
          <p:nvPr/>
        </p:nvSpPr>
        <p:spPr>
          <a:xfrm>
            <a:off x="10727465" y="1589957"/>
            <a:ext cx="479621" cy="479621"/>
          </a:xfrm>
          <a:custGeom>
            <a:avLst/>
            <a:gdLst>
              <a:gd name="connsiteX0" fmla="*/ 224059 w 262500"/>
              <a:gd name="connsiteY0" fmla="*/ 38442 h 262500"/>
              <a:gd name="connsiteX1" fmla="*/ 131251 w 262500"/>
              <a:gd name="connsiteY1" fmla="*/ 0 h 262500"/>
              <a:gd name="connsiteX2" fmla="*/ 38442 w 262500"/>
              <a:gd name="connsiteY2" fmla="*/ 38442 h 262500"/>
              <a:gd name="connsiteX3" fmla="*/ 0 w 262500"/>
              <a:gd name="connsiteY3" fmla="*/ 131251 h 262500"/>
              <a:gd name="connsiteX4" fmla="*/ 38442 w 262500"/>
              <a:gd name="connsiteY4" fmla="*/ 224059 h 262500"/>
              <a:gd name="connsiteX5" fmla="*/ 131251 w 262500"/>
              <a:gd name="connsiteY5" fmla="*/ 262501 h 262500"/>
              <a:gd name="connsiteX6" fmla="*/ 224059 w 262500"/>
              <a:gd name="connsiteY6" fmla="*/ 224059 h 262500"/>
              <a:gd name="connsiteX7" fmla="*/ 262501 w 262500"/>
              <a:gd name="connsiteY7" fmla="*/ 131251 h 262500"/>
              <a:gd name="connsiteX8" fmla="*/ 224059 w 262500"/>
              <a:gd name="connsiteY8" fmla="*/ 38442 h 262500"/>
              <a:gd name="connsiteX9" fmla="*/ 238242 w 262500"/>
              <a:gd name="connsiteY9" fmla="*/ 119333 h 262500"/>
              <a:gd name="connsiteX10" fmla="*/ 181726 w 262500"/>
              <a:gd name="connsiteY10" fmla="*/ 68048 h 262500"/>
              <a:gd name="connsiteX11" fmla="*/ 123895 w 262500"/>
              <a:gd name="connsiteY11" fmla="*/ 122663 h 262500"/>
              <a:gd name="connsiteX12" fmla="*/ 93542 w 262500"/>
              <a:gd name="connsiteY12" fmla="*/ 151219 h 262500"/>
              <a:gd name="connsiteX13" fmla="*/ 93542 w 262500"/>
              <a:gd name="connsiteY13" fmla="*/ 108653 h 262500"/>
              <a:gd name="connsiteX14" fmla="*/ 139570 w 262500"/>
              <a:gd name="connsiteY14" fmla="*/ 64909 h 262500"/>
              <a:gd name="connsiteX15" fmla="*/ 173950 w 262500"/>
              <a:gd name="connsiteY15" fmla="*/ 32425 h 262500"/>
              <a:gd name="connsiteX16" fmla="*/ 217759 w 262500"/>
              <a:gd name="connsiteY16" fmla="*/ 67251 h 262500"/>
              <a:gd name="connsiteX17" fmla="*/ 238242 w 262500"/>
              <a:gd name="connsiteY17" fmla="*/ 119333 h 262500"/>
              <a:gd name="connsiteX18" fmla="*/ 237237 w 262500"/>
              <a:gd name="connsiteY18" fmla="*/ 150287 h 262500"/>
              <a:gd name="connsiteX19" fmla="*/ 225938 w 262500"/>
              <a:gd name="connsiteY19" fmla="*/ 182519 h 262500"/>
              <a:gd name="connsiteX20" fmla="*/ 193741 w 262500"/>
              <a:gd name="connsiteY20" fmla="*/ 153151 h 262500"/>
              <a:gd name="connsiteX21" fmla="*/ 193741 w 262500"/>
              <a:gd name="connsiteY21" fmla="*/ 110581 h 262500"/>
              <a:gd name="connsiteX22" fmla="*/ 237237 w 262500"/>
              <a:gd name="connsiteY22" fmla="*/ 150287 h 262500"/>
              <a:gd name="connsiteX23" fmla="*/ 147713 w 262500"/>
              <a:gd name="connsiteY23" fmla="*/ 24816 h 262500"/>
              <a:gd name="connsiteX24" fmla="*/ 123391 w 262500"/>
              <a:gd name="connsiteY24" fmla="*/ 47802 h 262500"/>
              <a:gd name="connsiteX25" fmla="*/ 93460 w 262500"/>
              <a:gd name="connsiteY25" fmla="*/ 76186 h 262500"/>
              <a:gd name="connsiteX26" fmla="*/ 93460 w 262500"/>
              <a:gd name="connsiteY26" fmla="*/ 30436 h 262500"/>
              <a:gd name="connsiteX27" fmla="*/ 147749 w 262500"/>
              <a:gd name="connsiteY27" fmla="*/ 24826 h 262500"/>
              <a:gd name="connsiteX28" fmla="*/ 147713 w 262500"/>
              <a:gd name="connsiteY28" fmla="*/ 24816 h 262500"/>
              <a:gd name="connsiteX29" fmla="*/ 69917 w 262500"/>
              <a:gd name="connsiteY29" fmla="*/ 151990 h 262500"/>
              <a:gd name="connsiteX30" fmla="*/ 25309 w 262500"/>
              <a:gd name="connsiteY30" fmla="*/ 111942 h 262500"/>
              <a:gd name="connsiteX31" fmla="*/ 37031 w 262500"/>
              <a:gd name="connsiteY31" fmla="*/ 79187 h 262500"/>
              <a:gd name="connsiteX32" fmla="*/ 69927 w 262500"/>
              <a:gd name="connsiteY32" fmla="*/ 108711 h 262500"/>
              <a:gd name="connsiteX33" fmla="*/ 69917 w 262500"/>
              <a:gd name="connsiteY33" fmla="*/ 151990 h 262500"/>
              <a:gd name="connsiteX34" fmla="*/ 69917 w 262500"/>
              <a:gd name="connsiteY34" fmla="*/ 42835 h 262500"/>
              <a:gd name="connsiteX35" fmla="*/ 69917 w 262500"/>
              <a:gd name="connsiteY35" fmla="*/ 77022 h 262500"/>
              <a:gd name="connsiteX36" fmla="*/ 50764 w 262500"/>
              <a:gd name="connsiteY36" fmla="*/ 59836 h 262500"/>
              <a:gd name="connsiteX37" fmla="*/ 69917 w 262500"/>
              <a:gd name="connsiteY37" fmla="*/ 42831 h 262500"/>
              <a:gd name="connsiteX38" fmla="*/ 69917 w 262500"/>
              <a:gd name="connsiteY38" fmla="*/ 42835 h 262500"/>
              <a:gd name="connsiteX39" fmla="*/ 24161 w 262500"/>
              <a:gd name="connsiteY39" fmla="*/ 142547 h 262500"/>
              <a:gd name="connsiteX40" fmla="*/ 81968 w 262500"/>
              <a:gd name="connsiteY40" fmla="*/ 194401 h 262500"/>
              <a:gd name="connsiteX41" fmla="*/ 170095 w 262500"/>
              <a:gd name="connsiteY41" fmla="*/ 111458 h 262500"/>
              <a:gd name="connsiteX42" fmla="*/ 170095 w 262500"/>
              <a:gd name="connsiteY42" fmla="*/ 153286 h 262500"/>
              <a:gd name="connsiteX43" fmla="*/ 88801 w 262500"/>
              <a:gd name="connsiteY43" fmla="*/ 230191 h 262500"/>
              <a:gd name="connsiteX44" fmla="*/ 44615 w 262500"/>
              <a:gd name="connsiteY44" fmla="*/ 195122 h 262500"/>
              <a:gd name="connsiteX45" fmla="*/ 24165 w 262500"/>
              <a:gd name="connsiteY45" fmla="*/ 142547 h 262500"/>
              <a:gd name="connsiteX46" fmla="*/ 24161 w 262500"/>
              <a:gd name="connsiteY46" fmla="*/ 142547 h 262500"/>
              <a:gd name="connsiteX47" fmla="*/ 115092 w 262500"/>
              <a:gd name="connsiteY47" fmla="*/ 237730 h 262500"/>
              <a:gd name="connsiteX48" fmla="*/ 170116 w 262500"/>
              <a:gd name="connsiteY48" fmla="*/ 185704 h 262500"/>
              <a:gd name="connsiteX49" fmla="*/ 170116 w 262500"/>
              <a:gd name="connsiteY49" fmla="*/ 231676 h 262500"/>
              <a:gd name="connsiteX50" fmla="*/ 131266 w 262500"/>
              <a:gd name="connsiteY50" fmla="*/ 238932 h 262500"/>
              <a:gd name="connsiteX51" fmla="*/ 115071 w 262500"/>
              <a:gd name="connsiteY51" fmla="*/ 237734 h 262500"/>
              <a:gd name="connsiteX52" fmla="*/ 115092 w 262500"/>
              <a:gd name="connsiteY52" fmla="*/ 237730 h 262500"/>
              <a:gd name="connsiteX53" fmla="*/ 193679 w 262500"/>
              <a:gd name="connsiteY53" fmla="*/ 218965 h 262500"/>
              <a:gd name="connsiteX54" fmla="*/ 193679 w 262500"/>
              <a:gd name="connsiteY54" fmla="*/ 184954 h 262500"/>
              <a:gd name="connsiteX55" fmla="*/ 212444 w 262500"/>
              <a:gd name="connsiteY55" fmla="*/ 201944 h 262500"/>
              <a:gd name="connsiteX56" fmla="*/ 193735 w 262500"/>
              <a:gd name="connsiteY56" fmla="*/ 218969 h 262500"/>
              <a:gd name="connsiteX57" fmla="*/ 193679 w 262500"/>
              <a:gd name="connsiteY57" fmla="*/ 218965 h 2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62500" h="262500">
                <a:moveTo>
                  <a:pt x="224059" y="38442"/>
                </a:moveTo>
                <a:cubicBezTo>
                  <a:pt x="199444" y="13829"/>
                  <a:pt x="166060" y="0"/>
                  <a:pt x="131251" y="0"/>
                </a:cubicBezTo>
                <a:cubicBezTo>
                  <a:pt x="96441" y="0"/>
                  <a:pt x="63057" y="13829"/>
                  <a:pt x="38442" y="38442"/>
                </a:cubicBezTo>
                <a:cubicBezTo>
                  <a:pt x="13828" y="63057"/>
                  <a:pt x="0" y="96441"/>
                  <a:pt x="0" y="131251"/>
                </a:cubicBezTo>
                <a:cubicBezTo>
                  <a:pt x="0" y="166060"/>
                  <a:pt x="13828" y="199444"/>
                  <a:pt x="38442" y="224059"/>
                </a:cubicBezTo>
                <a:cubicBezTo>
                  <a:pt x="63057" y="248672"/>
                  <a:pt x="96441" y="262501"/>
                  <a:pt x="131251" y="262501"/>
                </a:cubicBezTo>
                <a:cubicBezTo>
                  <a:pt x="166060" y="262501"/>
                  <a:pt x="199444" y="248672"/>
                  <a:pt x="224059" y="224059"/>
                </a:cubicBezTo>
                <a:cubicBezTo>
                  <a:pt x="248672" y="199444"/>
                  <a:pt x="262501" y="166060"/>
                  <a:pt x="262501" y="131251"/>
                </a:cubicBezTo>
                <a:cubicBezTo>
                  <a:pt x="262501" y="96441"/>
                  <a:pt x="248672" y="63057"/>
                  <a:pt x="224059" y="38442"/>
                </a:cubicBezTo>
                <a:close/>
                <a:moveTo>
                  <a:pt x="238242" y="119333"/>
                </a:moveTo>
                <a:lnTo>
                  <a:pt x="181726" y="68048"/>
                </a:lnTo>
                <a:lnTo>
                  <a:pt x="123895" y="122663"/>
                </a:lnTo>
                <a:lnTo>
                  <a:pt x="93542" y="151219"/>
                </a:lnTo>
                <a:lnTo>
                  <a:pt x="93542" y="108653"/>
                </a:lnTo>
                <a:lnTo>
                  <a:pt x="139570" y="64909"/>
                </a:lnTo>
                <a:lnTo>
                  <a:pt x="173950" y="32425"/>
                </a:lnTo>
                <a:cubicBezTo>
                  <a:pt x="191361" y="39979"/>
                  <a:pt x="206472" y="51992"/>
                  <a:pt x="217759" y="67251"/>
                </a:cubicBezTo>
                <a:cubicBezTo>
                  <a:pt x="229049" y="82508"/>
                  <a:pt x="236112" y="100474"/>
                  <a:pt x="238242" y="119333"/>
                </a:cubicBezTo>
                <a:close/>
                <a:moveTo>
                  <a:pt x="237237" y="150287"/>
                </a:moveTo>
                <a:cubicBezTo>
                  <a:pt x="235221" y="161567"/>
                  <a:pt x="231406" y="172450"/>
                  <a:pt x="225938" y="182519"/>
                </a:cubicBezTo>
                <a:lnTo>
                  <a:pt x="193741" y="153151"/>
                </a:lnTo>
                <a:lnTo>
                  <a:pt x="193741" y="110581"/>
                </a:lnTo>
                <a:lnTo>
                  <a:pt x="237237" y="150287"/>
                </a:lnTo>
                <a:close/>
                <a:moveTo>
                  <a:pt x="147713" y="24816"/>
                </a:moveTo>
                <a:lnTo>
                  <a:pt x="123391" y="47802"/>
                </a:lnTo>
                <a:lnTo>
                  <a:pt x="93460" y="76186"/>
                </a:lnTo>
                <a:lnTo>
                  <a:pt x="93460" y="30436"/>
                </a:lnTo>
                <a:cubicBezTo>
                  <a:pt x="110776" y="23941"/>
                  <a:pt x="129471" y="22009"/>
                  <a:pt x="147749" y="24826"/>
                </a:cubicBezTo>
                <a:lnTo>
                  <a:pt x="147713" y="24816"/>
                </a:lnTo>
                <a:close/>
                <a:moveTo>
                  <a:pt x="69917" y="151990"/>
                </a:moveTo>
                <a:lnTo>
                  <a:pt x="25309" y="111942"/>
                </a:lnTo>
                <a:cubicBezTo>
                  <a:pt x="27403" y="100457"/>
                  <a:pt x="31363" y="89393"/>
                  <a:pt x="37031" y="79187"/>
                </a:cubicBezTo>
                <a:lnTo>
                  <a:pt x="69927" y="108711"/>
                </a:lnTo>
                <a:lnTo>
                  <a:pt x="69917" y="151990"/>
                </a:lnTo>
                <a:close/>
                <a:moveTo>
                  <a:pt x="69917" y="42835"/>
                </a:moveTo>
                <a:lnTo>
                  <a:pt x="69917" y="77022"/>
                </a:lnTo>
                <a:lnTo>
                  <a:pt x="50764" y="59836"/>
                </a:lnTo>
                <a:cubicBezTo>
                  <a:pt x="56451" y="53429"/>
                  <a:pt x="62881" y="47719"/>
                  <a:pt x="69917" y="42831"/>
                </a:cubicBezTo>
                <a:lnTo>
                  <a:pt x="69917" y="42835"/>
                </a:lnTo>
                <a:close/>
                <a:moveTo>
                  <a:pt x="24161" y="142547"/>
                </a:moveTo>
                <a:lnTo>
                  <a:pt x="81968" y="194401"/>
                </a:lnTo>
                <a:lnTo>
                  <a:pt x="170095" y="111458"/>
                </a:lnTo>
                <a:lnTo>
                  <a:pt x="170095" y="153286"/>
                </a:lnTo>
                <a:lnTo>
                  <a:pt x="88801" y="230191"/>
                </a:lnTo>
                <a:cubicBezTo>
                  <a:pt x="71224" y="222627"/>
                  <a:pt x="55973" y="210524"/>
                  <a:pt x="44615" y="195122"/>
                </a:cubicBezTo>
                <a:cubicBezTo>
                  <a:pt x="33257" y="179721"/>
                  <a:pt x="26199" y="161577"/>
                  <a:pt x="24165" y="142547"/>
                </a:cubicBezTo>
                <a:lnTo>
                  <a:pt x="24161" y="142547"/>
                </a:lnTo>
                <a:close/>
                <a:moveTo>
                  <a:pt x="115092" y="237730"/>
                </a:moveTo>
                <a:lnTo>
                  <a:pt x="170116" y="185704"/>
                </a:lnTo>
                <a:lnTo>
                  <a:pt x="170116" y="231676"/>
                </a:lnTo>
                <a:cubicBezTo>
                  <a:pt x="157727" y="236485"/>
                  <a:pt x="144554" y="238945"/>
                  <a:pt x="131266" y="238932"/>
                </a:cubicBezTo>
                <a:cubicBezTo>
                  <a:pt x="125845" y="238936"/>
                  <a:pt x="120432" y="238534"/>
                  <a:pt x="115071" y="237734"/>
                </a:cubicBezTo>
                <a:lnTo>
                  <a:pt x="115092" y="237730"/>
                </a:lnTo>
                <a:close/>
                <a:moveTo>
                  <a:pt x="193679" y="218965"/>
                </a:moveTo>
                <a:lnTo>
                  <a:pt x="193679" y="184954"/>
                </a:lnTo>
                <a:lnTo>
                  <a:pt x="212444" y="201944"/>
                </a:lnTo>
                <a:cubicBezTo>
                  <a:pt x="206890" y="208326"/>
                  <a:pt x="200612" y="214039"/>
                  <a:pt x="193735" y="218969"/>
                </a:cubicBezTo>
                <a:lnTo>
                  <a:pt x="193679" y="218965"/>
                </a:lnTo>
                <a:close/>
              </a:path>
            </a:pathLst>
          </a:custGeom>
          <a:solidFill>
            <a:srgbClr val="00CE3E"/>
          </a:solidFill>
          <a:ln w="18653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  <p:pic>
        <p:nvPicPr>
          <p:cNvPr id="45" name="Graphique 44">
            <a:extLst>
              <a:ext uri="{FF2B5EF4-FFF2-40B4-BE49-F238E27FC236}">
                <a16:creationId xmlns:a16="http://schemas.microsoft.com/office/drawing/2014/main" id="{3758514D-6F90-4823-9CE9-98D541704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23693" y="3144129"/>
            <a:ext cx="540000" cy="540000"/>
          </a:xfrm>
          <a:prstGeom prst="rect">
            <a:avLst/>
          </a:prstGeom>
        </p:spPr>
      </p:pic>
      <p:pic>
        <p:nvPicPr>
          <p:cNvPr id="46" name="Graphique 45">
            <a:extLst>
              <a:ext uri="{FF2B5EF4-FFF2-40B4-BE49-F238E27FC236}">
                <a16:creationId xmlns:a16="http://schemas.microsoft.com/office/drawing/2014/main" id="{F640ED02-686F-416A-B936-3F65A2996B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83670" y="3094365"/>
            <a:ext cx="540000" cy="54000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C7AFFF18-273F-4E91-AED7-8D63A31B70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177" y="1362567"/>
            <a:ext cx="396000" cy="39600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9FC99741-33AB-4FF4-AA1F-5360ABF6CFB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98" y="1368318"/>
            <a:ext cx="396000" cy="396000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F8A51435-3B16-49CD-A6E9-F199A1BCA0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822" y="2384647"/>
            <a:ext cx="396000" cy="396000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2651491E-DC97-4AFA-9282-14722B67394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4660" y="2390206"/>
            <a:ext cx="396000" cy="396000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FDE7C81D-F01E-4ADC-9145-79835925587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21" y="2391360"/>
            <a:ext cx="396000" cy="396000"/>
          </a:xfrm>
          <a:prstGeom prst="rect">
            <a:avLst/>
          </a:prstGeom>
        </p:spPr>
      </p:pic>
      <p:pic>
        <p:nvPicPr>
          <p:cNvPr id="52" name="Image 51">
            <a:extLst>
              <a:ext uri="{FF2B5EF4-FFF2-40B4-BE49-F238E27FC236}">
                <a16:creationId xmlns:a16="http://schemas.microsoft.com/office/drawing/2014/main" id="{6153DD47-9290-4ACF-8FB5-C9C8BBB7FB6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303" y="2385708"/>
            <a:ext cx="396000" cy="396000"/>
          </a:xfrm>
          <a:prstGeom prst="rect">
            <a:avLst/>
          </a:prstGeom>
        </p:spPr>
      </p:pic>
      <p:pic>
        <p:nvPicPr>
          <p:cNvPr id="53" name="Graphique 52">
            <a:extLst>
              <a:ext uri="{FF2B5EF4-FFF2-40B4-BE49-F238E27FC236}">
                <a16:creationId xmlns:a16="http://schemas.microsoft.com/office/drawing/2014/main" id="{69B0F462-2AE9-4755-B925-072C5D1185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3877" y="2231768"/>
            <a:ext cx="503999" cy="503999"/>
          </a:xfrm>
          <a:prstGeom prst="rect">
            <a:avLst/>
          </a:prstGeom>
        </p:spPr>
      </p:pic>
      <p:pic>
        <p:nvPicPr>
          <p:cNvPr id="54" name="Graphique 53">
            <a:extLst>
              <a:ext uri="{FF2B5EF4-FFF2-40B4-BE49-F238E27FC236}">
                <a16:creationId xmlns:a16="http://schemas.microsoft.com/office/drawing/2014/main" id="{69756A5D-DF75-4CFB-853C-EB8EBEBB74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6791" y="2413896"/>
            <a:ext cx="350928" cy="350928"/>
          </a:xfrm>
          <a:prstGeom prst="rect">
            <a:avLst/>
          </a:prstGeom>
        </p:spPr>
      </p:pic>
      <p:pic>
        <p:nvPicPr>
          <p:cNvPr id="55" name="Graphique 54">
            <a:extLst>
              <a:ext uri="{FF2B5EF4-FFF2-40B4-BE49-F238E27FC236}">
                <a16:creationId xmlns:a16="http://schemas.microsoft.com/office/drawing/2014/main" id="{CB308251-9013-4476-B49B-265C57CC53B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41845" y="2410408"/>
            <a:ext cx="350928" cy="350928"/>
          </a:xfrm>
          <a:prstGeom prst="rect">
            <a:avLst/>
          </a:prstGeom>
        </p:spPr>
      </p:pic>
      <p:pic>
        <p:nvPicPr>
          <p:cNvPr id="56" name="Graphique 55">
            <a:extLst>
              <a:ext uri="{FF2B5EF4-FFF2-40B4-BE49-F238E27FC236}">
                <a16:creationId xmlns:a16="http://schemas.microsoft.com/office/drawing/2014/main" id="{27141FA5-977C-4F01-9C7E-B4EAF244F4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3422" y="2420361"/>
            <a:ext cx="350928" cy="350928"/>
          </a:xfrm>
          <a:prstGeom prst="rect">
            <a:avLst/>
          </a:prstGeom>
        </p:spPr>
      </p:pic>
      <p:pic>
        <p:nvPicPr>
          <p:cNvPr id="57" name="Graphique 56">
            <a:extLst>
              <a:ext uri="{FF2B5EF4-FFF2-40B4-BE49-F238E27FC236}">
                <a16:creationId xmlns:a16="http://schemas.microsoft.com/office/drawing/2014/main" id="{9547EF89-AFF7-441E-85BD-AF8AF1D987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58476" y="2416873"/>
            <a:ext cx="350928" cy="350928"/>
          </a:xfrm>
          <a:prstGeom prst="rect">
            <a:avLst/>
          </a:prstGeom>
        </p:spPr>
      </p:pic>
      <p:pic>
        <p:nvPicPr>
          <p:cNvPr id="58" name="Graphique 57">
            <a:extLst>
              <a:ext uri="{FF2B5EF4-FFF2-40B4-BE49-F238E27FC236}">
                <a16:creationId xmlns:a16="http://schemas.microsoft.com/office/drawing/2014/main" id="{8FEEED4C-80E8-451D-8E81-AFC69A3AA8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28895" y="2331129"/>
            <a:ext cx="251999" cy="251999"/>
          </a:xfrm>
          <a:prstGeom prst="rect">
            <a:avLst/>
          </a:prstGeom>
        </p:spPr>
      </p:pic>
      <p:pic>
        <p:nvPicPr>
          <p:cNvPr id="59" name="Graphique 58">
            <a:extLst>
              <a:ext uri="{FF2B5EF4-FFF2-40B4-BE49-F238E27FC236}">
                <a16:creationId xmlns:a16="http://schemas.microsoft.com/office/drawing/2014/main" id="{1422E992-6868-4371-89B0-CA347C50C4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04741" y="2327641"/>
            <a:ext cx="251999" cy="251999"/>
          </a:xfrm>
          <a:prstGeom prst="rect">
            <a:avLst/>
          </a:prstGeom>
        </p:spPr>
      </p:pic>
      <p:pic>
        <p:nvPicPr>
          <p:cNvPr id="60" name="Graphique 59">
            <a:extLst>
              <a:ext uri="{FF2B5EF4-FFF2-40B4-BE49-F238E27FC236}">
                <a16:creationId xmlns:a16="http://schemas.microsoft.com/office/drawing/2014/main" id="{A176C907-9D5A-4F7C-BBAD-D75B2DE47C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89983" y="2369732"/>
            <a:ext cx="251999" cy="251999"/>
          </a:xfrm>
          <a:prstGeom prst="rect">
            <a:avLst/>
          </a:prstGeom>
        </p:spPr>
      </p:pic>
      <p:pic>
        <p:nvPicPr>
          <p:cNvPr id="61" name="Graphique 60">
            <a:extLst>
              <a:ext uri="{FF2B5EF4-FFF2-40B4-BE49-F238E27FC236}">
                <a16:creationId xmlns:a16="http://schemas.microsoft.com/office/drawing/2014/main" id="{18BE8E3D-93CB-4D34-B973-F0CDE6C416C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65829" y="2366244"/>
            <a:ext cx="251999" cy="251999"/>
          </a:xfrm>
          <a:prstGeom prst="rect">
            <a:avLst/>
          </a:prstGeom>
        </p:spPr>
      </p:pic>
      <p:pic>
        <p:nvPicPr>
          <p:cNvPr id="62" name="Graphique 61">
            <a:extLst>
              <a:ext uri="{FF2B5EF4-FFF2-40B4-BE49-F238E27FC236}">
                <a16:creationId xmlns:a16="http://schemas.microsoft.com/office/drawing/2014/main" id="{469FC531-9A0A-4F69-9D40-AC3D14334D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38821" y="3815019"/>
            <a:ext cx="251999" cy="251999"/>
          </a:xfrm>
          <a:prstGeom prst="rect">
            <a:avLst/>
          </a:prstGeom>
        </p:spPr>
      </p:pic>
      <p:pic>
        <p:nvPicPr>
          <p:cNvPr id="63" name="Graphique 62">
            <a:extLst>
              <a:ext uri="{FF2B5EF4-FFF2-40B4-BE49-F238E27FC236}">
                <a16:creationId xmlns:a16="http://schemas.microsoft.com/office/drawing/2014/main" id="{208D0CB4-9B8C-4F6C-A2F8-4B1D617611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014667" y="3811531"/>
            <a:ext cx="251999" cy="251999"/>
          </a:xfrm>
          <a:prstGeom prst="rect">
            <a:avLst/>
          </a:prstGeom>
        </p:spPr>
      </p:pic>
      <p:grpSp>
        <p:nvGrpSpPr>
          <p:cNvPr id="64" name="Groupe 63">
            <a:extLst>
              <a:ext uri="{FF2B5EF4-FFF2-40B4-BE49-F238E27FC236}">
                <a16:creationId xmlns:a16="http://schemas.microsoft.com/office/drawing/2014/main" id="{DC4952CA-67D2-4439-AA05-B4DDE82B993A}"/>
              </a:ext>
            </a:extLst>
          </p:cNvPr>
          <p:cNvGrpSpPr/>
          <p:nvPr/>
        </p:nvGrpSpPr>
        <p:grpSpPr>
          <a:xfrm>
            <a:off x="7722657" y="3795678"/>
            <a:ext cx="558430" cy="572873"/>
            <a:chOff x="7783976" y="4541762"/>
            <a:chExt cx="558430" cy="572873"/>
          </a:xfrm>
        </p:grpSpPr>
        <p:grpSp>
          <p:nvGrpSpPr>
            <p:cNvPr id="65" name="Groupe 64">
              <a:extLst>
                <a:ext uri="{FF2B5EF4-FFF2-40B4-BE49-F238E27FC236}">
                  <a16:creationId xmlns:a16="http://schemas.microsoft.com/office/drawing/2014/main" id="{F6C0FF5D-0805-45D1-B5E7-44A302F07B76}"/>
                </a:ext>
              </a:extLst>
            </p:cNvPr>
            <p:cNvGrpSpPr/>
            <p:nvPr/>
          </p:nvGrpSpPr>
          <p:grpSpPr>
            <a:xfrm>
              <a:off x="7783976" y="4583277"/>
              <a:ext cx="558430" cy="451384"/>
              <a:chOff x="5117691" y="5351196"/>
              <a:chExt cx="558430" cy="451384"/>
            </a:xfrm>
          </p:grpSpPr>
          <p:pic>
            <p:nvPicPr>
              <p:cNvPr id="67" name="Graphique 66">
                <a:extLst>
                  <a:ext uri="{FF2B5EF4-FFF2-40B4-BE49-F238E27FC236}">
                    <a16:creationId xmlns:a16="http://schemas.microsoft.com/office/drawing/2014/main" id="{8085AD33-AC19-42FE-9739-7DB484A442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5117691" y="5351196"/>
                <a:ext cx="451384" cy="451384"/>
              </a:xfrm>
              <a:prstGeom prst="rect">
                <a:avLst/>
              </a:prstGeom>
            </p:spPr>
          </p:pic>
          <p:grpSp>
            <p:nvGrpSpPr>
              <p:cNvPr id="68" name="Groupe 67">
                <a:extLst>
                  <a:ext uri="{FF2B5EF4-FFF2-40B4-BE49-F238E27FC236}">
                    <a16:creationId xmlns:a16="http://schemas.microsoft.com/office/drawing/2014/main" id="{67291860-58E7-4D7C-8676-A6CF0844D4A8}"/>
                  </a:ext>
                </a:extLst>
              </p:cNvPr>
              <p:cNvGrpSpPr/>
              <p:nvPr/>
            </p:nvGrpSpPr>
            <p:grpSpPr>
              <a:xfrm>
                <a:off x="5178609" y="5475972"/>
                <a:ext cx="497512" cy="272172"/>
                <a:chOff x="5154086" y="5471436"/>
                <a:chExt cx="497512" cy="272172"/>
              </a:xfrm>
            </p:grpSpPr>
            <p:cxnSp>
              <p:nvCxnSpPr>
                <p:cNvPr id="69" name="Connecteur droit 68">
                  <a:extLst>
                    <a:ext uri="{FF2B5EF4-FFF2-40B4-BE49-F238E27FC236}">
                      <a16:creationId xmlns:a16="http://schemas.microsoft.com/office/drawing/2014/main" id="{AAA4920C-54CA-434F-AB45-3B060E79F3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61496" y="5471436"/>
                  <a:ext cx="490102" cy="0"/>
                </a:xfrm>
                <a:prstGeom prst="line">
                  <a:avLst/>
                </a:prstGeom>
                <a:ln>
                  <a:solidFill>
                    <a:srgbClr val="066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Connecteur droit 69">
                  <a:extLst>
                    <a:ext uri="{FF2B5EF4-FFF2-40B4-BE49-F238E27FC236}">
                      <a16:creationId xmlns:a16="http://schemas.microsoft.com/office/drawing/2014/main" id="{FF9135AC-9BC6-41FA-9F94-8127BD7A24C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61496" y="5609569"/>
                  <a:ext cx="490102" cy="0"/>
                </a:xfrm>
                <a:prstGeom prst="line">
                  <a:avLst/>
                </a:prstGeom>
                <a:ln>
                  <a:solidFill>
                    <a:srgbClr val="066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Connecteur droit 70">
                  <a:extLst>
                    <a:ext uri="{FF2B5EF4-FFF2-40B4-BE49-F238E27FC236}">
                      <a16:creationId xmlns:a16="http://schemas.microsoft.com/office/drawing/2014/main" id="{4E928A56-F0C7-4589-8EF7-BF5F5E12AE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154086" y="5743608"/>
                  <a:ext cx="497512" cy="0"/>
                </a:xfrm>
                <a:prstGeom prst="line">
                  <a:avLst/>
                </a:prstGeom>
                <a:ln>
                  <a:solidFill>
                    <a:srgbClr val="06617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6" name="Rectangle : coins arrondis 65">
              <a:extLst>
                <a:ext uri="{FF2B5EF4-FFF2-40B4-BE49-F238E27FC236}">
                  <a16:creationId xmlns:a16="http://schemas.microsoft.com/office/drawing/2014/main" id="{5793F860-6B53-4BB2-B6B7-972CB0BED828}"/>
                </a:ext>
              </a:extLst>
            </p:cNvPr>
            <p:cNvSpPr/>
            <p:nvPr/>
          </p:nvSpPr>
          <p:spPr>
            <a:xfrm>
              <a:off x="7852304" y="4541762"/>
              <a:ext cx="490102" cy="572873"/>
            </a:xfrm>
            <a:prstGeom prst="roundRect">
              <a:avLst/>
            </a:prstGeom>
            <a:noFill/>
            <a:ln w="19050">
              <a:solidFill>
                <a:srgbClr val="0661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72" name="Image 71">
            <a:extLst>
              <a:ext uri="{FF2B5EF4-FFF2-40B4-BE49-F238E27FC236}">
                <a16:creationId xmlns:a16="http://schemas.microsoft.com/office/drawing/2014/main" id="{53C4156E-9860-40EE-A66F-0517694FC1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92" y="3894662"/>
            <a:ext cx="396000" cy="396000"/>
          </a:xfrm>
          <a:prstGeom prst="rect">
            <a:avLst/>
          </a:prstGeom>
        </p:spPr>
      </p:pic>
      <p:cxnSp>
        <p:nvCxnSpPr>
          <p:cNvPr id="73" name="Straight Connector 44">
            <a:extLst>
              <a:ext uri="{FF2B5EF4-FFF2-40B4-BE49-F238E27FC236}">
                <a16:creationId xmlns:a16="http://schemas.microsoft.com/office/drawing/2014/main" id="{2C1D8C55-9254-4DF2-A4BD-5E1C8C872491}"/>
              </a:ext>
            </a:extLst>
          </p:cNvPr>
          <p:cNvCxnSpPr/>
          <p:nvPr/>
        </p:nvCxnSpPr>
        <p:spPr>
          <a:xfrm>
            <a:off x="6189011" y="2934786"/>
            <a:ext cx="2368487" cy="0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45">
            <a:extLst>
              <a:ext uri="{FF2B5EF4-FFF2-40B4-BE49-F238E27FC236}">
                <a16:creationId xmlns:a16="http://schemas.microsoft.com/office/drawing/2014/main" id="{53040CDF-F51B-4CB6-8EC6-55AE52791194}"/>
              </a:ext>
            </a:extLst>
          </p:cNvPr>
          <p:cNvCxnSpPr/>
          <p:nvPr/>
        </p:nvCxnSpPr>
        <p:spPr>
          <a:xfrm>
            <a:off x="6874280" y="2783759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46">
            <a:extLst>
              <a:ext uri="{FF2B5EF4-FFF2-40B4-BE49-F238E27FC236}">
                <a16:creationId xmlns:a16="http://schemas.microsoft.com/office/drawing/2014/main" id="{04842843-9B8D-4074-84A1-B7EC279CE0A4}"/>
              </a:ext>
            </a:extLst>
          </p:cNvPr>
          <p:cNvCxnSpPr/>
          <p:nvPr/>
        </p:nvCxnSpPr>
        <p:spPr>
          <a:xfrm>
            <a:off x="7285193" y="2783759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47">
            <a:extLst>
              <a:ext uri="{FF2B5EF4-FFF2-40B4-BE49-F238E27FC236}">
                <a16:creationId xmlns:a16="http://schemas.microsoft.com/office/drawing/2014/main" id="{D97AEEB4-96A2-4DD3-B215-396D09D34FD1}"/>
              </a:ext>
            </a:extLst>
          </p:cNvPr>
          <p:cNvCxnSpPr/>
          <p:nvPr/>
        </p:nvCxnSpPr>
        <p:spPr>
          <a:xfrm>
            <a:off x="8196107" y="2783759"/>
            <a:ext cx="0" cy="1510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48">
            <a:extLst>
              <a:ext uri="{FF2B5EF4-FFF2-40B4-BE49-F238E27FC236}">
                <a16:creationId xmlns:a16="http://schemas.microsoft.com/office/drawing/2014/main" id="{71551BA1-249D-4E31-A96B-A87B57CAD2EC}"/>
              </a:ext>
            </a:extLst>
          </p:cNvPr>
          <p:cNvCxnSpPr/>
          <p:nvPr/>
        </p:nvCxnSpPr>
        <p:spPr>
          <a:xfrm>
            <a:off x="6425787" y="2783759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52">
            <a:extLst>
              <a:ext uri="{FF2B5EF4-FFF2-40B4-BE49-F238E27FC236}">
                <a16:creationId xmlns:a16="http://schemas.microsoft.com/office/drawing/2014/main" id="{1420E0B1-FE7A-4216-95B3-1DB7484EF107}"/>
              </a:ext>
            </a:extLst>
          </p:cNvPr>
          <p:cNvCxnSpPr/>
          <p:nvPr/>
        </p:nvCxnSpPr>
        <p:spPr>
          <a:xfrm>
            <a:off x="7631665" y="2783759"/>
            <a:ext cx="0" cy="151028"/>
          </a:xfrm>
          <a:prstGeom prst="line">
            <a:avLst/>
          </a:prstGeom>
          <a:ln>
            <a:solidFill>
              <a:srgbClr val="216E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Graphique 78">
            <a:extLst>
              <a:ext uri="{FF2B5EF4-FFF2-40B4-BE49-F238E27FC236}">
                <a16:creationId xmlns:a16="http://schemas.microsoft.com/office/drawing/2014/main" id="{99809CFA-CEA6-4CA8-B18E-56644A43C7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94868" y="4608202"/>
            <a:ext cx="540000" cy="540000"/>
          </a:xfrm>
          <a:prstGeom prst="rect">
            <a:avLst/>
          </a:prstGeom>
        </p:spPr>
      </p:pic>
      <p:pic>
        <p:nvPicPr>
          <p:cNvPr id="80" name="Graphique 79">
            <a:extLst>
              <a:ext uri="{FF2B5EF4-FFF2-40B4-BE49-F238E27FC236}">
                <a16:creationId xmlns:a16="http://schemas.microsoft.com/office/drawing/2014/main" id="{34EF9A69-961A-4D9C-9734-35758BCC859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43048" y="2207619"/>
            <a:ext cx="537343" cy="537343"/>
          </a:xfrm>
          <a:prstGeom prst="rect">
            <a:avLst/>
          </a:prstGeom>
        </p:spPr>
      </p:pic>
      <p:pic>
        <p:nvPicPr>
          <p:cNvPr id="81" name="Graphique 80" descr="Nuage contour">
            <a:extLst>
              <a:ext uri="{FF2B5EF4-FFF2-40B4-BE49-F238E27FC236}">
                <a16:creationId xmlns:a16="http://schemas.microsoft.com/office/drawing/2014/main" id="{761691D4-0160-41A8-B235-63B4D2A95EF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1531" t="22607" r="1531" b="19943"/>
          <a:stretch/>
        </p:blipFill>
        <p:spPr>
          <a:xfrm>
            <a:off x="9585371" y="794250"/>
            <a:ext cx="2586133" cy="1571994"/>
          </a:xfrm>
          <a:prstGeom prst="rect">
            <a:avLst/>
          </a:prstGeom>
        </p:spPr>
      </p:pic>
      <p:sp>
        <p:nvSpPr>
          <p:cNvPr id="82" name="Rectangle : coins arrondis 81">
            <a:extLst>
              <a:ext uri="{FF2B5EF4-FFF2-40B4-BE49-F238E27FC236}">
                <a16:creationId xmlns:a16="http://schemas.microsoft.com/office/drawing/2014/main" id="{0535169E-19EF-4829-A3A4-F7FF431D3E10}"/>
              </a:ext>
            </a:extLst>
          </p:cNvPr>
          <p:cNvSpPr/>
          <p:nvPr/>
        </p:nvSpPr>
        <p:spPr>
          <a:xfrm>
            <a:off x="645005" y="3601311"/>
            <a:ext cx="1781049" cy="1991515"/>
          </a:xfrm>
          <a:prstGeom prst="round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2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3" name="Rectangle : coins arrondis 82">
            <a:extLst>
              <a:ext uri="{FF2B5EF4-FFF2-40B4-BE49-F238E27FC236}">
                <a16:creationId xmlns:a16="http://schemas.microsoft.com/office/drawing/2014/main" id="{05DC19F4-4EAD-49D8-A58B-B94C2683539C}"/>
              </a:ext>
            </a:extLst>
          </p:cNvPr>
          <p:cNvSpPr/>
          <p:nvPr/>
        </p:nvSpPr>
        <p:spPr>
          <a:xfrm>
            <a:off x="645005" y="1252173"/>
            <a:ext cx="1781049" cy="1780243"/>
          </a:xfrm>
          <a:prstGeom prst="roundRect">
            <a:avLst/>
          </a:prstGeom>
          <a:noFill/>
          <a:ln w="38100">
            <a:solidFill>
              <a:srgbClr val="234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939" tIns="36470" rIns="72939" bIns="364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2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4" name="Graphique 46">
            <a:extLst>
              <a:ext uri="{FF2B5EF4-FFF2-40B4-BE49-F238E27FC236}">
                <a16:creationId xmlns:a16="http://schemas.microsoft.com/office/drawing/2014/main" id="{FDBF27B3-B7A1-455C-B999-34CB08999D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351936" y="5554675"/>
            <a:ext cx="771598" cy="771598"/>
          </a:xfrm>
          <a:prstGeom prst="rect">
            <a:avLst/>
          </a:prstGeom>
        </p:spPr>
      </p:pic>
      <p:sp>
        <p:nvSpPr>
          <p:cNvPr id="86" name="ZoneTexte 85">
            <a:extLst>
              <a:ext uri="{FF2B5EF4-FFF2-40B4-BE49-F238E27FC236}">
                <a16:creationId xmlns:a16="http://schemas.microsoft.com/office/drawing/2014/main" id="{1B20F703-A7EF-4E03-B1FF-23F683337713}"/>
              </a:ext>
            </a:extLst>
          </p:cNvPr>
          <p:cNvSpPr txBox="1"/>
          <p:nvPr/>
        </p:nvSpPr>
        <p:spPr>
          <a:xfrm>
            <a:off x="4188757" y="577741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/>
              <a:t>중복제거</a:t>
            </a:r>
            <a:endParaRPr lang="fr-FR" b="1" dirty="0"/>
          </a:p>
        </p:txBody>
      </p:sp>
      <p:pic>
        <p:nvPicPr>
          <p:cNvPr id="87" name="Graphique 22">
            <a:extLst>
              <a:ext uri="{FF2B5EF4-FFF2-40B4-BE49-F238E27FC236}">
                <a16:creationId xmlns:a16="http://schemas.microsoft.com/office/drawing/2014/main" id="{16603DC8-037D-4EE4-BC5B-67409B5B5E2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04952" y="5554675"/>
            <a:ext cx="771598" cy="771598"/>
          </a:xfrm>
          <a:prstGeom prst="rect">
            <a:avLst/>
          </a:prstGeom>
        </p:spPr>
      </p:pic>
      <p:sp>
        <p:nvSpPr>
          <p:cNvPr id="88" name="ZoneTexte 87">
            <a:extLst>
              <a:ext uri="{FF2B5EF4-FFF2-40B4-BE49-F238E27FC236}">
                <a16:creationId xmlns:a16="http://schemas.microsoft.com/office/drawing/2014/main" id="{0E740AEC-457B-4DE6-86CF-8D4A5ADD9666}"/>
              </a:ext>
            </a:extLst>
          </p:cNvPr>
          <p:cNvSpPr txBox="1"/>
          <p:nvPr/>
        </p:nvSpPr>
        <p:spPr>
          <a:xfrm>
            <a:off x="7229229" y="575344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/>
              <a:t>복제</a:t>
            </a:r>
            <a:endParaRPr lang="fr-FR" b="1" dirty="0"/>
          </a:p>
        </p:txBody>
      </p:sp>
      <p:pic>
        <p:nvPicPr>
          <p:cNvPr id="90" name="Graphique 89">
            <a:extLst>
              <a:ext uri="{FF2B5EF4-FFF2-40B4-BE49-F238E27FC236}">
                <a16:creationId xmlns:a16="http://schemas.microsoft.com/office/drawing/2014/main" id="{958146D6-249B-47C6-AE89-5515BAB6844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112631" y="5414479"/>
            <a:ext cx="771598" cy="771598"/>
          </a:xfrm>
          <a:prstGeom prst="rect">
            <a:avLst/>
          </a:prstGeom>
        </p:spPr>
      </p:pic>
      <p:sp>
        <p:nvSpPr>
          <p:cNvPr id="91" name="ZoneTexte 90">
            <a:extLst>
              <a:ext uri="{FF2B5EF4-FFF2-40B4-BE49-F238E27FC236}">
                <a16:creationId xmlns:a16="http://schemas.microsoft.com/office/drawing/2014/main" id="{49E17D15-0964-4CC1-818C-800AA2CD9922}"/>
              </a:ext>
            </a:extLst>
          </p:cNvPr>
          <p:cNvSpPr txBox="1"/>
          <p:nvPr/>
        </p:nvSpPr>
        <p:spPr>
          <a:xfrm>
            <a:off x="9148996" y="2859273"/>
            <a:ext cx="13938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/>
              <a:t>Direct to S3</a:t>
            </a:r>
          </a:p>
        </p:txBody>
      </p:sp>
    </p:spTree>
    <p:extLst>
      <p:ext uri="{BB962C8B-B14F-4D97-AF65-F5344CB8AC3E}">
        <p14:creationId xmlns:p14="http://schemas.microsoft.com/office/powerpoint/2010/main" val="2157511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b="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0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/>
              <a:t>삭제된 데이터를 빠르게 백업하고 복원하는 방법은 무엇입니까</a:t>
            </a:r>
            <a:r>
              <a:rPr lang="en-US" altLang="ko-KR" sz="1800" dirty="0"/>
              <a:t>?</a:t>
            </a:r>
            <a:endParaRPr lang="fr-FR" sz="1800" dirty="0"/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0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하이브리드 클라우드와 레거시 인프라를 모두 보호할 수 있어야 합니다</a:t>
            </a:r>
            <a:r>
              <a:rPr lang="en-US" altLang="ko-KR" sz="1800" dirty="0"/>
              <a:t>.</a:t>
            </a:r>
            <a:r>
              <a:rPr lang="ko-KR" altLang="en-US" sz="1800" dirty="0"/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0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공격 및 악의적인 사이버 위험으로 </a:t>
            </a:r>
            <a:r>
              <a:rPr lang="ko-KR" altLang="en-US" sz="1800" dirty="0" err="1"/>
              <a:t>부터</a:t>
            </a:r>
            <a:r>
              <a:rPr lang="ko-KR" altLang="en-US" sz="1800" dirty="0"/>
              <a:t> 스스로 보호하는 방법은 무엇입니까</a:t>
            </a:r>
            <a:r>
              <a:rPr lang="en-US" altLang="ko-KR" sz="1800" dirty="0"/>
              <a:t>? </a:t>
            </a:r>
            <a:r>
              <a:rPr lang="en-US" sz="1800" dirty="0"/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0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스토리지 비용을 줄이고 네트워크 흐름을 최적화하는 방법은 무엇입니까</a:t>
            </a:r>
            <a:r>
              <a:rPr lang="en-US" altLang="ko-KR" sz="1800" dirty="0"/>
              <a:t>? </a:t>
            </a:r>
            <a:r>
              <a:rPr lang="en-US" sz="1800" dirty="0"/>
              <a:t>
</a:t>
            </a:r>
            <a:endParaRPr lang="fr-FR" sz="1800" dirty="0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/>
              <a:t>하드웨어 오류 또는 사고로 인한 데이터 손실 방지</a:t>
            </a:r>
            <a:r>
              <a:rPr lang="en-US" altLang="ko-KR" sz="1800" dirty="0"/>
              <a:t>.</a:t>
            </a:r>
            <a:r>
              <a:rPr lang="ko-KR" altLang="en-US" sz="1800" dirty="0"/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40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데이터 기밀성을 보장하는 독립적인 솔루션</a:t>
            </a:r>
            <a:r>
              <a:rPr lang="en-US" altLang="ko-KR" sz="1800" dirty="0"/>
              <a:t>.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577850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/>
              <a:t>삭제된 데이터를 빠르게 백업하고 복원하는 방법은 무엇입니까</a:t>
            </a:r>
            <a:r>
              <a:rPr lang="en-US" altLang="ko-KR" sz="1800" dirty="0"/>
              <a:t>?</a:t>
            </a:r>
            <a:endParaRPr lang="fr-FR" altLang="ko-KR" sz="1800" dirty="0"/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하이브리드 클라우드와 레거시 인프라를 모두 보호할 수 있어야 합니다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공격 및 악의적인 사이버 위험으로 </a:t>
            </a:r>
            <a:r>
              <a:rPr lang="ko-KR" altLang="en-US" sz="1800" dirty="0" err="1">
                <a:solidFill>
                  <a:schemeClr val="bg1">
                    <a:lumMod val="65000"/>
                  </a:schemeClr>
                </a:solidFill>
              </a:rPr>
              <a:t>부터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스스로 보호하는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r>
              <a:rPr lang="en-US" sz="1800" dirty="0"/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스토리지 비용을 줄이고 네트워크 흐름을 최적화하는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endParaRPr lang="fr-F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하드웨어 오류 또는 사고로 인한 데이터 손실 방지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데이터 기밀성을 보장하는 독립적인 솔루션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fr-FR" altLang="ko-KR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3490334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74F126-B197-4769-ABDA-4C8FBFC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solidFill>
                  <a:srgbClr val="0A4C88"/>
                </a:solidFill>
              </a:rPr>
              <a:t>백업 찾아보기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17" name="Image 1">
            <a:extLst>
              <a:ext uri="{FF2B5EF4-FFF2-40B4-BE49-F238E27FC236}">
                <a16:creationId xmlns:a16="http://schemas.microsoft.com/office/drawing/2014/main" id="{5C28B964-2E0E-42E1-8333-5C2FEAA1BF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2"/>
          <a:stretch/>
        </p:blipFill>
        <p:spPr bwMode="auto">
          <a:xfrm>
            <a:off x="838200" y="2006232"/>
            <a:ext cx="4481146" cy="3454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03978C1-993C-4690-834D-A263B7183494}"/>
              </a:ext>
            </a:extLst>
          </p:cNvPr>
          <p:cNvSpPr txBox="1"/>
          <p:nvPr/>
        </p:nvSpPr>
        <p:spPr>
          <a:xfrm>
            <a:off x="5797061" y="1766167"/>
            <a:ext cx="4938346" cy="4801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sz="2800" b="1" dirty="0">
                <a:solidFill>
                  <a:srgbClr val="137ABF"/>
                </a:solidFill>
                <a:ea typeface="+mj-ea"/>
                <a:cs typeface="+mj-cs"/>
              </a:rPr>
              <a:t>Time Navigation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B8140DE-CB40-4F3D-8909-BCA3D1938D04}"/>
              </a:ext>
            </a:extLst>
          </p:cNvPr>
          <p:cNvSpPr txBox="1"/>
          <p:nvPr/>
        </p:nvSpPr>
        <p:spPr>
          <a:xfrm>
            <a:off x="5797061" y="2319639"/>
            <a:ext cx="2743200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이전 날짜의 백업 파일을 복원할 수 있음</a:t>
            </a:r>
            <a:endParaRPr lang="en-US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삭제된 파일을 즉시 식별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단계별 도우미로 손쉬운 복원</a:t>
            </a:r>
            <a:endParaRPr lang="fr-F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cs typeface="Calibri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dirty="0">
              <a:cs typeface="Calibri"/>
            </a:endParaRPr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57EC1E41-99F4-4BCB-9253-0FAD3DDDE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41181" y="1766167"/>
            <a:ext cx="1394226" cy="139422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6DE6A1-D0A2-4971-84D8-907C9CCD5C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882" y="4628357"/>
            <a:ext cx="3997118" cy="222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294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99D307-24D0-4A3B-96CA-ABE824C15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데이터 복원하기</a:t>
            </a:r>
            <a:r>
              <a:rPr lang="fr-FR" dirty="0"/>
              <a:t>
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7EFEC5F-33B1-4987-A154-75BC209F1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96" y="1173017"/>
            <a:ext cx="4883616" cy="387927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24DA707-5375-42DD-98B6-5B28F6672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443" y="4690251"/>
            <a:ext cx="4576618" cy="16454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AF49D8D-E013-41CB-8640-13C565DDAD28}"/>
              </a:ext>
            </a:extLst>
          </p:cNvPr>
          <p:cNvSpPr txBox="1"/>
          <p:nvPr/>
        </p:nvSpPr>
        <p:spPr>
          <a:xfrm>
            <a:off x="8012360" y="1766167"/>
            <a:ext cx="1951772" cy="4801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2800" b="1" dirty="0" err="1">
                <a:solidFill>
                  <a:srgbClr val="137ABF"/>
                </a:solidFill>
                <a:ea typeface="+mj-ea"/>
                <a:cs typeface="+mj-cs"/>
              </a:rPr>
              <a:t>버저닝</a:t>
            </a:r>
            <a:endParaRPr lang="fr-FR" sz="2800" b="1" dirty="0">
              <a:solidFill>
                <a:srgbClr val="137ABF"/>
              </a:solidFill>
              <a:ea typeface="+mj-ea"/>
              <a:cs typeface="+mj-cs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53EBA92-932E-4FD9-B3D9-2138EF04323E}"/>
              </a:ext>
            </a:extLst>
          </p:cNvPr>
          <p:cNvSpPr txBox="1"/>
          <p:nvPr/>
        </p:nvSpPr>
        <p:spPr>
          <a:xfrm>
            <a:off x="5797061" y="2851783"/>
            <a:ext cx="39314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백업된 파일의 다른 버전 식별</a:t>
            </a:r>
            <a:br>
              <a:rPr lang="en-US" altLang="ko-KR" dirty="0"/>
            </a:b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복원할 버전 선택</a:t>
            </a:r>
            <a:br>
              <a:rPr lang="en-US" altLang="ko-KR" dirty="0"/>
            </a:b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원본 디렉토리가 아닌 다른 디렉토리로 복원하는 기능</a:t>
            </a:r>
            <a:endParaRPr lang="fr-FR" dirty="0"/>
          </a:p>
        </p:txBody>
      </p:sp>
      <p:pic>
        <p:nvPicPr>
          <p:cNvPr id="9" name="Graphique 22">
            <a:extLst>
              <a:ext uri="{FF2B5EF4-FFF2-40B4-BE49-F238E27FC236}">
                <a16:creationId xmlns:a16="http://schemas.microsoft.com/office/drawing/2014/main" id="{E8276763-9FAF-40AE-9044-ED8CABD48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8462" y="3350467"/>
            <a:ext cx="771598" cy="77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643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74F126-B197-4769-ABDA-4C8FBFC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solidFill>
                  <a:srgbClr val="0A4C88"/>
                </a:solidFill>
              </a:rPr>
              <a:t>쉬운 사용</a:t>
            </a:r>
            <a:r>
              <a:rPr lang="fr-FR" dirty="0">
                <a:solidFill>
                  <a:srgbClr val="0A4C88"/>
                </a:solidFill>
              </a:rPr>
              <a:t>
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3978C1-993C-4690-834D-A263B7183494}"/>
              </a:ext>
            </a:extLst>
          </p:cNvPr>
          <p:cNvSpPr txBox="1"/>
          <p:nvPr/>
        </p:nvSpPr>
        <p:spPr>
          <a:xfrm>
            <a:off x="7715856" y="2195375"/>
            <a:ext cx="4089925" cy="5909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ko-KR" altLang="en-US" sz="3600" b="1" dirty="0">
                <a:solidFill>
                  <a:srgbClr val="0A4C88"/>
                </a:solidFill>
                <a:ea typeface="+mj-ea"/>
                <a:cs typeface="+mj-cs"/>
              </a:rPr>
              <a:t>전용 웹 </a:t>
            </a:r>
            <a:r>
              <a:rPr lang="fr-FR" sz="3600" b="1" dirty="0">
                <a:solidFill>
                  <a:srgbClr val="0A4C88"/>
                </a:solidFill>
                <a:ea typeface="+mj-ea"/>
                <a:cs typeface="+mj-cs"/>
              </a:rPr>
              <a:t>UI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B8140DE-CB40-4F3D-8909-BCA3D1938D04}"/>
              </a:ext>
            </a:extLst>
          </p:cNvPr>
          <p:cNvSpPr txBox="1"/>
          <p:nvPr/>
        </p:nvSpPr>
        <p:spPr>
          <a:xfrm>
            <a:off x="7804806" y="2748847"/>
            <a:ext cx="2743200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대시보드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전략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복구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백업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활동</a:t>
            </a:r>
            <a:endParaRPr lang="en-US" altLang="ko-KR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cs typeface="Calibri"/>
              </a:rPr>
              <a:t>보고서</a:t>
            </a:r>
            <a:endParaRPr lang="en-US" dirty="0">
              <a:cs typeface="Calibri"/>
            </a:endParaRPr>
          </a:p>
          <a:p>
            <a:endParaRPr lang="fr-FR" dirty="0">
              <a:cs typeface="Calibri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fr-FR" dirty="0">
              <a:cs typeface="Calibri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A17A548-A5A9-4AF4-A49F-6C3B8CA941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19035"/>
            <a:ext cx="6318949" cy="305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4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3FD36B94-9753-4E56-BB4B-5ACF425CD420}"/>
              </a:ext>
            </a:extLst>
          </p:cNvPr>
          <p:cNvSpPr/>
          <p:nvPr/>
        </p:nvSpPr>
        <p:spPr>
          <a:xfrm>
            <a:off x="5970436" y="747651"/>
            <a:ext cx="6135138" cy="53356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474F126-B197-4769-ABDA-4C8FBFC18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>
                <a:solidFill>
                  <a:srgbClr val="0A4C88"/>
                </a:solidFill>
              </a:rPr>
              <a:t>빠른 </a:t>
            </a:r>
            <a:r>
              <a:rPr lang="en-US" altLang="ko-KR" dirty="0">
                <a:solidFill>
                  <a:srgbClr val="0A4C88"/>
                </a:solidFill>
              </a:rPr>
              <a:t>VM </a:t>
            </a:r>
            <a:r>
              <a:rPr lang="ko-KR" altLang="en-US" dirty="0">
                <a:solidFill>
                  <a:srgbClr val="0A4C88"/>
                </a:solidFill>
              </a:rPr>
              <a:t>재시작</a:t>
            </a:r>
            <a:r>
              <a:rPr lang="fr-FR" dirty="0">
                <a:solidFill>
                  <a:srgbClr val="0A4C88"/>
                </a:solidFill>
              </a:rPr>
              <a:t>
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14C48990-38E2-4537-A264-881A34AC4DFD}"/>
              </a:ext>
            </a:extLst>
          </p:cNvPr>
          <p:cNvSpPr txBox="1"/>
          <p:nvPr/>
        </p:nvSpPr>
        <p:spPr>
          <a:xfrm>
            <a:off x="7915275" y="1180842"/>
            <a:ext cx="2458494" cy="86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r-FR" sz="2800" b="1" dirty="0">
                <a:solidFill>
                  <a:srgbClr val="137ABF"/>
                </a:solidFill>
                <a:ea typeface="+mj-ea"/>
                <a:cs typeface="+mj-cs"/>
              </a:rPr>
              <a:t>Express Restart
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A7A450F-9A0E-4E03-ADB8-BF254B2139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1616" r="2226" b="2656"/>
          <a:stretch/>
        </p:blipFill>
        <p:spPr bwMode="auto">
          <a:xfrm>
            <a:off x="562708" y="1233493"/>
            <a:ext cx="4802801" cy="434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Espace réservé du texte 6">
            <a:extLst>
              <a:ext uri="{FF2B5EF4-FFF2-40B4-BE49-F238E27FC236}">
                <a16:creationId xmlns:a16="http://schemas.microsoft.com/office/drawing/2014/main" id="{0D24BC67-A9B8-4293-8A6D-929AD5B02D55}"/>
              </a:ext>
            </a:extLst>
          </p:cNvPr>
          <p:cNvSpPr txBox="1">
            <a:spLocks/>
          </p:cNvSpPr>
          <p:nvPr/>
        </p:nvSpPr>
        <p:spPr>
          <a:xfrm>
            <a:off x="6362699" y="3582307"/>
            <a:ext cx="2646485" cy="9326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ko-KR" altLang="en-US" sz="1800" dirty="0"/>
              <a:t>사전 복원 없이 백업 무결성 유지</a:t>
            </a:r>
            <a:endParaRPr lang="fr-FR" sz="18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AD20EF0-CFEB-452A-9D1A-DEBC9DB763D6}"/>
              </a:ext>
            </a:extLst>
          </p:cNvPr>
          <p:cNvSpPr txBox="1"/>
          <p:nvPr/>
        </p:nvSpPr>
        <p:spPr>
          <a:xfrm>
            <a:off x="6362699" y="2164484"/>
            <a:ext cx="278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몇 분 안에 직접 </a:t>
            </a:r>
            <a:r>
              <a:rPr lang="en-US" altLang="ko-KR" dirty="0"/>
              <a:t>VM </a:t>
            </a:r>
            <a:r>
              <a:rPr lang="ko-KR" altLang="en-US" dirty="0"/>
              <a:t>다시 시작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7C7D88B-B80C-4CE9-80CC-08D6A4B32AB6}"/>
              </a:ext>
            </a:extLst>
          </p:cNvPr>
          <p:cNvSpPr txBox="1"/>
          <p:nvPr/>
        </p:nvSpPr>
        <p:spPr>
          <a:xfrm>
            <a:off x="9186288" y="2164484"/>
            <a:ext cx="278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서버 및 애플리케이션 가용성</a:t>
            </a:r>
            <a:endParaRPr lang="fr-FR" dirty="0"/>
          </a:p>
        </p:txBody>
      </p:sp>
      <p:sp>
        <p:nvSpPr>
          <p:cNvPr id="14" name="Espace réservé du texte 6">
            <a:extLst>
              <a:ext uri="{FF2B5EF4-FFF2-40B4-BE49-F238E27FC236}">
                <a16:creationId xmlns:a16="http://schemas.microsoft.com/office/drawing/2014/main" id="{52C9D896-7CE5-4F33-B78F-C6085CA4AE82}"/>
              </a:ext>
            </a:extLst>
          </p:cNvPr>
          <p:cNvSpPr txBox="1">
            <a:spLocks/>
          </p:cNvSpPr>
          <p:nvPr/>
        </p:nvSpPr>
        <p:spPr>
          <a:xfrm>
            <a:off x="9177252" y="3580882"/>
            <a:ext cx="2646485" cy="9326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ko-KR" altLang="en-US" sz="1800" dirty="0"/>
              <a:t>재해 복구 또는 백업 테스트에 적합</a:t>
            </a:r>
            <a:endParaRPr lang="fr-FR" sz="1800" dirty="0"/>
          </a:p>
        </p:txBody>
      </p:sp>
      <p:sp>
        <p:nvSpPr>
          <p:cNvPr id="15" name="Espace réservé du texte 6">
            <a:extLst>
              <a:ext uri="{FF2B5EF4-FFF2-40B4-BE49-F238E27FC236}">
                <a16:creationId xmlns:a16="http://schemas.microsoft.com/office/drawing/2014/main" id="{04BDAD94-1662-4EFC-AE01-167875BFE427}"/>
              </a:ext>
            </a:extLst>
          </p:cNvPr>
          <p:cNvSpPr txBox="1">
            <a:spLocks/>
          </p:cNvSpPr>
          <p:nvPr/>
        </p:nvSpPr>
        <p:spPr>
          <a:xfrm>
            <a:off x="6391520" y="4909876"/>
            <a:ext cx="2646485" cy="8588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en-US" altLang="ko-KR" sz="1800" dirty="0" err="1"/>
              <a:t>HyperVision</a:t>
            </a:r>
            <a:r>
              <a:rPr lang="en-US" altLang="ko-KR" sz="1800" dirty="0"/>
              <a:t> </a:t>
            </a:r>
            <a:br>
              <a:rPr lang="en-US" altLang="ko-KR" sz="1800" dirty="0"/>
            </a:br>
            <a:r>
              <a:rPr lang="ko-KR" altLang="en-US" sz="1800" dirty="0"/>
              <a:t>중복 제거 스토리지</a:t>
            </a:r>
            <a:endParaRPr lang="fr-FR" sz="1800" dirty="0"/>
          </a:p>
        </p:txBody>
      </p:sp>
      <p:sp>
        <p:nvSpPr>
          <p:cNvPr id="16" name="Espace réservé du texte 6">
            <a:extLst>
              <a:ext uri="{FF2B5EF4-FFF2-40B4-BE49-F238E27FC236}">
                <a16:creationId xmlns:a16="http://schemas.microsoft.com/office/drawing/2014/main" id="{F5BA1B29-7CE9-41D0-A8EE-5E8CA38B58F5}"/>
              </a:ext>
            </a:extLst>
          </p:cNvPr>
          <p:cNvSpPr txBox="1">
            <a:spLocks/>
          </p:cNvSpPr>
          <p:nvPr/>
        </p:nvSpPr>
        <p:spPr>
          <a:xfrm>
            <a:off x="9177253" y="4904177"/>
            <a:ext cx="2646485" cy="8588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/>
            <a:r>
              <a:rPr lang="fr-FR" sz="1800" dirty="0"/>
              <a:t>VM Finder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2B9DC0A1-24A1-4CE6-91FD-390456FEB0C4}"/>
              </a:ext>
            </a:extLst>
          </p:cNvPr>
          <p:cNvSpPr txBox="1"/>
          <p:nvPr/>
        </p:nvSpPr>
        <p:spPr>
          <a:xfrm>
            <a:off x="7602860" y="5766663"/>
            <a:ext cx="4195440" cy="106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193441"/>
              </a:buClr>
              <a:defRPr/>
            </a:pP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  <a:sym typeface="Calibri"/>
              </a:rPr>
              <a:t>이점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  <a:sym typeface="Calibri"/>
              </a:rPr>
              <a:t>:
</a:t>
            </a: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  <a:sym typeface="Calibri"/>
              </a:rPr>
              <a:t>서버 및 어플리케이션 가용성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  <a:sym typeface="Calibri"/>
              </a:rPr>
              <a:t>
</a:t>
            </a: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Calibri"/>
                <a:cs typeface="Calibri"/>
                <a:sym typeface="Calibri"/>
              </a:rPr>
              <a:t>백업 무결성 유지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94503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4B3F19-9A92-49FA-B02F-8F47AB0F5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세분화된 </a:t>
            </a:r>
            <a:r>
              <a:rPr lang="en-US" altLang="ko-KR" dirty="0"/>
              <a:t>VM </a:t>
            </a:r>
            <a:r>
              <a:rPr lang="ko-KR" altLang="en-US"/>
              <a:t>백업 및 복구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9EF7F5-913E-4428-B83A-15CD7CB394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000" y="1728868"/>
            <a:ext cx="6019386" cy="421840"/>
          </a:xfrm>
        </p:spPr>
        <p:txBody>
          <a:bodyPr/>
          <a:lstStyle/>
          <a:p>
            <a:r>
              <a:rPr lang="en-GB"/>
              <a:t>VMware</a:t>
            </a:r>
            <a:endParaRPr lang="fr-FR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D3EB2E9-719D-47D6-ADE8-32EA10E87C6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000" y="2974800"/>
            <a:ext cx="6019386" cy="421841"/>
          </a:xfrm>
        </p:spPr>
        <p:txBody>
          <a:bodyPr/>
          <a:lstStyle/>
          <a:p>
            <a:r>
              <a:rPr lang="fr-FR" sz="2000" b="1"/>
              <a:t>Hyper-V</a:t>
            </a:r>
          </a:p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093991-BF74-44B1-B9C3-6BDF1C61039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21478" y="1728867"/>
            <a:ext cx="6019386" cy="1089487"/>
          </a:xfrm>
        </p:spPr>
        <p:txBody>
          <a:bodyPr/>
          <a:lstStyle/>
          <a:p>
            <a:r>
              <a:rPr lang="ko-KR" altLang="en-US" sz="1600" dirty="0"/>
              <a:t>단일 백업으로 전체 및 파일레벨 복구</a:t>
            </a:r>
            <a:r>
              <a:rPr lang="en-US" sz="1600" dirty="0"/>
              <a:t>
</a:t>
            </a:r>
            <a:r>
              <a:rPr lang="ko-KR" altLang="en-US" sz="1600" dirty="0"/>
              <a:t>고속의 증분 백업을 위한 </a:t>
            </a:r>
            <a:r>
              <a:rPr lang="en-US" altLang="ko-KR" sz="1600" dirty="0"/>
              <a:t>CBT </a:t>
            </a:r>
            <a:r>
              <a:rPr lang="ko-KR" altLang="en-US" sz="1600" dirty="0"/>
              <a:t>지원</a:t>
            </a:r>
            <a:r>
              <a:rPr lang="en-US" sz="1600" dirty="0"/>
              <a:t>
</a:t>
            </a:r>
            <a:r>
              <a:rPr lang="ko-KR" altLang="en-US" sz="1600" dirty="0"/>
              <a:t>직접 파일 복원</a:t>
            </a:r>
            <a:r>
              <a:rPr lang="en-US" sz="1600" dirty="0"/>
              <a:t>
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FBE3A916-FA0E-4830-9D56-B2C20E2EA08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21478" y="2974800"/>
            <a:ext cx="6019386" cy="1033528"/>
          </a:xfrm>
        </p:spPr>
        <p:txBody>
          <a:bodyPr/>
          <a:lstStyle/>
          <a:p>
            <a:pPr marL="180975" lvl="0" indent="-180975">
              <a:lnSpc>
                <a:spcPct val="150000"/>
              </a:lnSpc>
              <a:spcBef>
                <a:spcPts val="0"/>
              </a:spcBef>
            </a:pPr>
            <a:r>
              <a:rPr lang="ko-KR" altLang="en-US" b="1" dirty="0"/>
              <a:t>단일 볼륨 및 클러스터 공유 볼륨 지원</a:t>
            </a:r>
            <a:r>
              <a:rPr lang="en-US" b="1" dirty="0"/>
              <a:t>
</a:t>
            </a:r>
            <a:r>
              <a:rPr lang="ko-KR" altLang="en-US" b="1" dirty="0"/>
              <a:t>고속의 백업을 위한 증분 백업 지원</a:t>
            </a:r>
            <a:r>
              <a:rPr lang="en-US" b="1" dirty="0"/>
              <a:t>
</a:t>
            </a:r>
            <a:r>
              <a:rPr lang="ko-KR" altLang="en-US" b="1" dirty="0"/>
              <a:t>직접 파일 복원</a:t>
            </a:r>
            <a:r>
              <a:rPr lang="en-US" b="1" dirty="0"/>
              <a:t>
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A38393B1-4E5B-401A-B17F-0EEC510CAE9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2000" y="4578684"/>
            <a:ext cx="6019386" cy="421840"/>
          </a:xfrm>
        </p:spPr>
        <p:txBody>
          <a:bodyPr lIns="91440" tIns="45720" rIns="91440" bIns="45720" anchor="t"/>
          <a:lstStyle/>
          <a:p>
            <a:r>
              <a:rPr lang="en-GB" dirty="0"/>
              <a:t>OpenStack</a:t>
            </a:r>
          </a:p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5289B1B-5100-43F7-8D80-3DCAE67DF04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2000" y="5824616"/>
            <a:ext cx="6019386" cy="421841"/>
          </a:xfrm>
        </p:spPr>
        <p:txBody>
          <a:bodyPr/>
          <a:lstStyle/>
          <a:p>
            <a:r>
              <a:rPr lang="fr-FR" sz="2000" b="1"/>
              <a:t>Nutanix</a:t>
            </a:r>
          </a:p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9CAC61D-1F9C-4EBE-A3F3-88D7058960F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121478" y="4578684"/>
            <a:ext cx="6019386" cy="888926"/>
          </a:xfrm>
        </p:spPr>
        <p:txBody>
          <a:bodyPr/>
          <a:lstStyle/>
          <a:p>
            <a:pPr marL="180975" lvl="0" indent="-180975">
              <a:lnSpc>
                <a:spcPct val="150000"/>
              </a:lnSpc>
              <a:spcBef>
                <a:spcPts val="0"/>
              </a:spcBef>
            </a:pPr>
            <a:r>
              <a:rPr lang="ko-KR" altLang="en-US" sz="1600" dirty="0"/>
              <a:t>단순한 복원을 위한 중앙 관리</a:t>
            </a:r>
            <a:r>
              <a:rPr lang="en-US" sz="1600" dirty="0"/>
              <a:t>
</a:t>
            </a:r>
            <a:r>
              <a:rPr lang="ko-KR" altLang="en-US" sz="1600" dirty="0"/>
              <a:t>고속의 시스템 복원을 위한 이미지 백업</a:t>
            </a:r>
            <a:r>
              <a:rPr lang="en-US" dirty="0"/>
              <a:t>
</a:t>
            </a:r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84A7E3E-1C6F-42B4-97F3-330A290640D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121478" y="5824616"/>
            <a:ext cx="6019386" cy="421841"/>
          </a:xfrm>
        </p:spPr>
        <p:txBody>
          <a:bodyPr/>
          <a:lstStyle/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ko-KR" altLang="en-US" sz="1600" b="1" dirty="0"/>
              <a:t>단순한 복원을 위한 중앙 관리</a:t>
            </a:r>
            <a:r>
              <a:rPr lang="en-US" altLang="ko-KR" sz="1600" b="1" dirty="0"/>
              <a:t>
</a:t>
            </a:r>
            <a:r>
              <a:rPr lang="ko-KR" altLang="en-US" sz="1600" b="1" dirty="0"/>
              <a:t>고속의 시스템 복원을 위한 이미지 백업</a:t>
            </a:r>
            <a:r>
              <a:rPr lang="en-US" b="1" dirty="0"/>
              <a:t>
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02BB8C8-2B75-4208-B581-12B5070FB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데이터 보호 및 데이터 관리 전략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3D595B-4DEF-4DE2-84E3-2D0999DDC9E2}"/>
              </a:ext>
            </a:extLst>
          </p:cNvPr>
          <p:cNvSpPr txBox="1">
            <a:spLocks/>
          </p:cNvSpPr>
          <p:nvPr/>
        </p:nvSpPr>
        <p:spPr>
          <a:xfrm>
            <a:off x="2982704" y="2479064"/>
            <a:ext cx="937488" cy="296736"/>
          </a:xfrm>
          <a:prstGeom prst="rect">
            <a:avLst/>
          </a:prstGeom>
        </p:spPr>
        <p:txBody>
          <a:bodyPr lIns="0"/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SzPct val="12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endParaRPr lang="en-US" sz="100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5" name="Groupe 5">
            <a:extLst>
              <a:ext uri="{FF2B5EF4-FFF2-40B4-BE49-F238E27FC236}">
                <a16:creationId xmlns:a16="http://schemas.microsoft.com/office/drawing/2014/main" id="{D2CCA210-F863-4DB0-93B3-DCFE13F6AE82}"/>
              </a:ext>
            </a:extLst>
          </p:cNvPr>
          <p:cNvGrpSpPr>
            <a:grpSpLocks noChangeAspect="1"/>
          </p:cNvGrpSpPr>
          <p:nvPr/>
        </p:nvGrpSpPr>
        <p:grpSpPr>
          <a:xfrm>
            <a:off x="930000" y="1870652"/>
            <a:ext cx="1699362" cy="2029230"/>
            <a:chOff x="1695549" y="1896156"/>
            <a:chExt cx="1888181" cy="22546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FD5B08A-C1A8-4EF3-9FF4-F371F17B95AF}"/>
                </a:ext>
              </a:extLst>
            </p:cNvPr>
            <p:cNvSpPr/>
            <p:nvPr/>
          </p:nvSpPr>
          <p:spPr>
            <a:xfrm>
              <a:off x="1702765" y="1896156"/>
              <a:ext cx="1871739" cy="2254698"/>
            </a:xfrm>
            <a:prstGeom prst="rect">
              <a:avLst/>
            </a:prstGeom>
            <a:solidFill>
              <a:srgbClr val="2E5B9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108">
              <a:extLst>
                <a:ext uri="{FF2B5EF4-FFF2-40B4-BE49-F238E27FC236}">
                  <a16:creationId xmlns:a16="http://schemas.microsoft.com/office/drawing/2014/main" id="{704F47E2-46FD-4D50-B8A4-920257E478FE}"/>
                </a:ext>
              </a:extLst>
            </p:cNvPr>
            <p:cNvSpPr txBox="1"/>
            <p:nvPr/>
          </p:nvSpPr>
          <p:spPr>
            <a:xfrm>
              <a:off x="1695549" y="2103457"/>
              <a:ext cx="1888181" cy="376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dirty="0">
                  <a:solidFill>
                    <a:schemeClr val="bg1"/>
                  </a:solidFill>
                </a:rPr>
                <a:t>사이버 범죄</a:t>
              </a:r>
              <a:endParaRPr lang="fr-FR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4749602B-2496-4306-8D2A-B3FC04E146EE}"/>
              </a:ext>
            </a:extLst>
          </p:cNvPr>
          <p:cNvGrpSpPr>
            <a:grpSpLocks noChangeAspect="1"/>
          </p:cNvGrpSpPr>
          <p:nvPr/>
        </p:nvGrpSpPr>
        <p:grpSpPr>
          <a:xfrm>
            <a:off x="2974401" y="1887815"/>
            <a:ext cx="1668722" cy="2012067"/>
            <a:chOff x="3771027" y="1896156"/>
            <a:chExt cx="1854135" cy="2235629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526D66E-8451-4CC8-AEEB-8ACCD80BEE8E}"/>
                </a:ext>
              </a:extLst>
            </p:cNvPr>
            <p:cNvSpPr/>
            <p:nvPr/>
          </p:nvSpPr>
          <p:spPr>
            <a:xfrm>
              <a:off x="3771027" y="1896156"/>
              <a:ext cx="1854135" cy="2235629"/>
            </a:xfrm>
            <a:prstGeom prst="rect">
              <a:avLst/>
            </a:prstGeom>
            <a:solidFill>
              <a:srgbClr val="2E5B9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1" name="Graphique 15">
              <a:extLst>
                <a:ext uri="{FF2B5EF4-FFF2-40B4-BE49-F238E27FC236}">
                  <a16:creationId xmlns:a16="http://schemas.microsoft.com/office/drawing/2014/main" id="{B3610CCD-E257-4D03-AB5E-BAC5BFAE4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78352" y="2585553"/>
              <a:ext cx="1304949" cy="1304950"/>
            </a:xfrm>
            <a:prstGeom prst="rect">
              <a:avLst/>
            </a:prstGeom>
          </p:spPr>
        </p:pic>
        <p:sp>
          <p:nvSpPr>
            <p:cNvPr id="12" name="ZoneTexte 117">
              <a:extLst>
                <a:ext uri="{FF2B5EF4-FFF2-40B4-BE49-F238E27FC236}">
                  <a16:creationId xmlns:a16="http://schemas.microsoft.com/office/drawing/2014/main" id="{86ADA254-62BB-405C-B8EA-EF4BCC12AD91}"/>
                </a:ext>
              </a:extLst>
            </p:cNvPr>
            <p:cNvSpPr txBox="1"/>
            <p:nvPr/>
          </p:nvSpPr>
          <p:spPr>
            <a:xfrm>
              <a:off x="3834248" y="2005959"/>
              <a:ext cx="1733404" cy="410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>
                  <a:solidFill>
                    <a:schemeClr val="bg1"/>
                  </a:solidFill>
                </a:rPr>
                <a:t>GDPR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531225C-1F37-47F2-9764-C2E2DC3C35E9}"/>
              </a:ext>
            </a:extLst>
          </p:cNvPr>
          <p:cNvGrpSpPr>
            <a:grpSpLocks noChangeAspect="1"/>
          </p:cNvGrpSpPr>
          <p:nvPr/>
        </p:nvGrpSpPr>
        <p:grpSpPr>
          <a:xfrm>
            <a:off x="4883046" y="1870091"/>
            <a:ext cx="2166515" cy="1994629"/>
            <a:chOff x="4688945" y="1782696"/>
            <a:chExt cx="2407239" cy="221625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7A08914-B1DB-4D7F-8C8F-205EC3134EE3}"/>
                </a:ext>
              </a:extLst>
            </p:cNvPr>
            <p:cNvSpPr/>
            <p:nvPr/>
          </p:nvSpPr>
          <p:spPr>
            <a:xfrm>
              <a:off x="4918966" y="1782696"/>
              <a:ext cx="1854135" cy="2216259"/>
            </a:xfrm>
            <a:prstGeom prst="rect">
              <a:avLst/>
            </a:prstGeom>
            <a:solidFill>
              <a:srgbClr val="2E5B9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ZoneTexte 119">
              <a:extLst>
                <a:ext uri="{FF2B5EF4-FFF2-40B4-BE49-F238E27FC236}">
                  <a16:creationId xmlns:a16="http://schemas.microsoft.com/office/drawing/2014/main" id="{49B3F1E6-5596-47D6-A208-0F4B87B4C1B7}"/>
                </a:ext>
              </a:extLst>
            </p:cNvPr>
            <p:cNvSpPr txBox="1"/>
            <p:nvPr/>
          </p:nvSpPr>
          <p:spPr>
            <a:xfrm>
              <a:off x="4688945" y="1893020"/>
              <a:ext cx="2407239" cy="4103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</a:rPr>
                <a:t>데이터 쓰나미</a:t>
              </a:r>
              <a:endParaRPr lang="fr-F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4C96E38-1AFB-46D8-BA85-7E8AC2BF7B0B}"/>
              </a:ext>
            </a:extLst>
          </p:cNvPr>
          <p:cNvGrpSpPr>
            <a:grpSpLocks noChangeAspect="1"/>
          </p:cNvGrpSpPr>
          <p:nvPr/>
        </p:nvGrpSpPr>
        <p:grpSpPr>
          <a:xfrm>
            <a:off x="7230309" y="1870088"/>
            <a:ext cx="1668722" cy="1994632"/>
            <a:chOff x="6961194" y="1749017"/>
            <a:chExt cx="1854135" cy="2216259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F42DE92-4F95-43BD-A85F-0C1BC197A368}"/>
                </a:ext>
              </a:extLst>
            </p:cNvPr>
            <p:cNvSpPr/>
            <p:nvPr/>
          </p:nvSpPr>
          <p:spPr>
            <a:xfrm>
              <a:off x="6961194" y="1749017"/>
              <a:ext cx="1854135" cy="2216259"/>
            </a:xfrm>
            <a:prstGeom prst="rect">
              <a:avLst/>
            </a:prstGeom>
            <a:solidFill>
              <a:srgbClr val="2E5B9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1" name="Graphique 27">
              <a:extLst>
                <a:ext uri="{FF2B5EF4-FFF2-40B4-BE49-F238E27FC236}">
                  <a16:creationId xmlns:a16="http://schemas.microsoft.com/office/drawing/2014/main" id="{1A3E67D8-DEE3-442B-8DBA-73AA16F6B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901597" y="2669417"/>
              <a:ext cx="756525" cy="756525"/>
            </a:xfrm>
            <a:prstGeom prst="rect">
              <a:avLst/>
            </a:prstGeom>
          </p:spPr>
        </p:pic>
        <p:pic>
          <p:nvPicPr>
            <p:cNvPr id="22" name="Graphique 33">
              <a:extLst>
                <a:ext uri="{FF2B5EF4-FFF2-40B4-BE49-F238E27FC236}">
                  <a16:creationId xmlns:a16="http://schemas.microsoft.com/office/drawing/2014/main" id="{D1D19112-7621-4DF1-8E8E-BDE661B75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02796" y="3029764"/>
              <a:ext cx="857250" cy="857251"/>
            </a:xfrm>
            <a:prstGeom prst="rect">
              <a:avLst/>
            </a:prstGeom>
          </p:spPr>
        </p:pic>
        <p:sp>
          <p:nvSpPr>
            <p:cNvPr id="23" name="ZoneTexte 121">
              <a:extLst>
                <a:ext uri="{FF2B5EF4-FFF2-40B4-BE49-F238E27FC236}">
                  <a16:creationId xmlns:a16="http://schemas.microsoft.com/office/drawing/2014/main" id="{9619600C-DF67-4CC8-8152-E16157DA30E5}"/>
                </a:ext>
              </a:extLst>
            </p:cNvPr>
            <p:cNvSpPr txBox="1"/>
            <p:nvPr/>
          </p:nvSpPr>
          <p:spPr>
            <a:xfrm>
              <a:off x="7081925" y="1856805"/>
              <a:ext cx="1733404" cy="7181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 err="1">
                  <a:solidFill>
                    <a:schemeClr val="bg1"/>
                  </a:solidFill>
                </a:rPr>
                <a:t>엣지</a:t>
              </a:r>
              <a:br>
                <a:rPr lang="en-US" altLang="ko-KR" dirty="0">
                  <a:solidFill>
                    <a:schemeClr val="bg1"/>
                  </a:solidFill>
                </a:rPr>
              </a:br>
              <a:r>
                <a:rPr lang="ko-KR" altLang="en-US" dirty="0">
                  <a:solidFill>
                    <a:schemeClr val="bg1"/>
                  </a:solidFill>
                </a:rPr>
                <a:t>컴퓨팅</a:t>
              </a:r>
              <a:endParaRPr lang="fr-FR" dirty="0">
                <a:solidFill>
                  <a:schemeClr val="bg1"/>
                </a:solidFill>
              </a:endParaRPr>
            </a:p>
          </p:txBody>
        </p:sp>
        <p:pic>
          <p:nvPicPr>
            <p:cNvPr id="24" name="Graphique 30">
              <a:extLst>
                <a:ext uri="{FF2B5EF4-FFF2-40B4-BE49-F238E27FC236}">
                  <a16:creationId xmlns:a16="http://schemas.microsoft.com/office/drawing/2014/main" id="{415687D6-ABD1-446B-A6E3-4F09283ED50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183792" y="2598755"/>
              <a:ext cx="620940" cy="646812"/>
            </a:xfrm>
            <a:prstGeom prst="rect">
              <a:avLst/>
            </a:prstGeom>
          </p:spPr>
        </p:pic>
      </p:grpSp>
      <p:grpSp>
        <p:nvGrpSpPr>
          <p:cNvPr id="25" name="Group 5">
            <a:extLst>
              <a:ext uri="{FF2B5EF4-FFF2-40B4-BE49-F238E27FC236}">
                <a16:creationId xmlns:a16="http://schemas.microsoft.com/office/drawing/2014/main" id="{63A83DF4-5BE4-44B7-B56B-2744C5842841}"/>
              </a:ext>
            </a:extLst>
          </p:cNvPr>
          <p:cNvGrpSpPr>
            <a:grpSpLocks noChangeAspect="1"/>
          </p:cNvGrpSpPr>
          <p:nvPr/>
        </p:nvGrpSpPr>
        <p:grpSpPr>
          <a:xfrm>
            <a:off x="9252371" y="1837715"/>
            <a:ext cx="1780353" cy="2001537"/>
            <a:chOff x="8981630" y="1737801"/>
            <a:chExt cx="1987001" cy="223385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4D063F36-5F69-47AD-8CEB-FB3822E18821}"/>
                </a:ext>
              </a:extLst>
            </p:cNvPr>
            <p:cNvSpPr/>
            <p:nvPr/>
          </p:nvSpPr>
          <p:spPr>
            <a:xfrm>
              <a:off x="9007408" y="1755401"/>
              <a:ext cx="1854135" cy="2216259"/>
            </a:xfrm>
            <a:prstGeom prst="rect">
              <a:avLst/>
            </a:prstGeom>
            <a:solidFill>
              <a:srgbClr val="2E5B9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7" name="Graphique 35" descr="Nuage contour">
              <a:extLst>
                <a:ext uri="{FF2B5EF4-FFF2-40B4-BE49-F238E27FC236}">
                  <a16:creationId xmlns:a16="http://schemas.microsoft.com/office/drawing/2014/main" id="{2DE2942F-5C37-4198-9C0A-603EB1749C7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344088" y="2170587"/>
              <a:ext cx="1549398" cy="1386877"/>
            </a:xfrm>
            <a:prstGeom prst="rect">
              <a:avLst/>
            </a:prstGeom>
          </p:spPr>
        </p:pic>
        <p:sp>
          <p:nvSpPr>
            <p:cNvPr id="28" name="ZoneTexte 123">
              <a:extLst>
                <a:ext uri="{FF2B5EF4-FFF2-40B4-BE49-F238E27FC236}">
                  <a16:creationId xmlns:a16="http://schemas.microsoft.com/office/drawing/2014/main" id="{563EF3DB-3319-418B-979E-09AFC0084619}"/>
                </a:ext>
              </a:extLst>
            </p:cNvPr>
            <p:cNvSpPr txBox="1"/>
            <p:nvPr/>
          </p:nvSpPr>
          <p:spPr>
            <a:xfrm>
              <a:off x="8981630" y="1737801"/>
              <a:ext cx="1987001" cy="721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</a:rPr>
                <a:t>하이브리드</a:t>
              </a:r>
              <a:br>
                <a:rPr lang="en-US" altLang="ko-KR" dirty="0">
                  <a:solidFill>
                    <a:schemeClr val="bg1"/>
                  </a:solidFill>
                </a:rPr>
              </a:br>
              <a:r>
                <a:rPr lang="ko-KR" altLang="en-US" dirty="0">
                  <a:solidFill>
                    <a:schemeClr val="bg1"/>
                  </a:solidFill>
                </a:rPr>
                <a:t>아키텍처</a:t>
              </a:r>
              <a:endParaRPr lang="fr-FR" dirty="0">
                <a:solidFill>
                  <a:schemeClr val="bg1"/>
                </a:solidFill>
              </a:endParaRPr>
            </a:p>
          </p:txBody>
        </p:sp>
        <p:pic>
          <p:nvPicPr>
            <p:cNvPr id="29" name="Graphique 22">
              <a:extLst>
                <a:ext uri="{FF2B5EF4-FFF2-40B4-BE49-F238E27FC236}">
                  <a16:creationId xmlns:a16="http://schemas.microsoft.com/office/drawing/2014/main" id="{242773CB-C385-48C5-BDB0-75D0597B7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329707" y="3271651"/>
              <a:ext cx="492692" cy="492693"/>
            </a:xfrm>
            <a:prstGeom prst="rect">
              <a:avLst/>
            </a:prstGeom>
          </p:spPr>
        </p:pic>
        <p:pic>
          <p:nvPicPr>
            <p:cNvPr id="30" name="Graphique 25">
              <a:extLst>
                <a:ext uri="{FF2B5EF4-FFF2-40B4-BE49-F238E27FC236}">
                  <a16:creationId xmlns:a16="http://schemas.microsoft.com/office/drawing/2014/main" id="{CA94EAE5-FF23-4D7F-8B7F-AF8F92914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9836339" y="3360114"/>
              <a:ext cx="497669" cy="492693"/>
            </a:xfrm>
            <a:prstGeom prst="rect">
              <a:avLst/>
            </a:prstGeom>
          </p:spPr>
        </p:pic>
        <p:grpSp>
          <p:nvGrpSpPr>
            <p:cNvPr id="31" name="Groupe 31">
              <a:extLst>
                <a:ext uri="{FF2B5EF4-FFF2-40B4-BE49-F238E27FC236}">
                  <a16:creationId xmlns:a16="http://schemas.microsoft.com/office/drawing/2014/main" id="{3738F283-69CF-41A0-B36C-1772B82CDE20}"/>
                </a:ext>
              </a:extLst>
            </p:cNvPr>
            <p:cNvGrpSpPr/>
            <p:nvPr/>
          </p:nvGrpSpPr>
          <p:grpSpPr>
            <a:xfrm>
              <a:off x="9760495" y="2629707"/>
              <a:ext cx="432680" cy="262503"/>
              <a:chOff x="10066664" y="2185589"/>
              <a:chExt cx="911447" cy="552967"/>
            </a:xfrm>
            <a:solidFill>
              <a:schemeClr val="bg1"/>
            </a:solidFill>
          </p:grpSpPr>
          <p:pic>
            <p:nvPicPr>
              <p:cNvPr id="37" name="Graphique 76">
                <a:extLst>
                  <a:ext uri="{FF2B5EF4-FFF2-40B4-BE49-F238E27FC236}">
                    <a16:creationId xmlns:a16="http://schemas.microsoft.com/office/drawing/2014/main" id="{C96E4C4B-B564-4055-8DD0-AB140F113C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066664" y="2185589"/>
                <a:ext cx="552967" cy="552967"/>
              </a:xfrm>
              <a:prstGeom prst="rect">
                <a:avLst/>
              </a:prstGeom>
            </p:spPr>
          </p:pic>
          <p:pic>
            <p:nvPicPr>
              <p:cNvPr id="38" name="Graphique 77">
                <a:extLst>
                  <a:ext uri="{FF2B5EF4-FFF2-40B4-BE49-F238E27FC236}">
                    <a16:creationId xmlns:a16="http://schemas.microsoft.com/office/drawing/2014/main" id="{83230B6D-BB66-4F0F-9631-2EDAF029C9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425144" y="2185589"/>
                <a:ext cx="552967" cy="552967"/>
              </a:xfrm>
              <a:prstGeom prst="rect">
                <a:avLst/>
              </a:prstGeom>
            </p:spPr>
          </p:pic>
        </p:grpSp>
        <p:pic>
          <p:nvPicPr>
            <p:cNvPr id="32" name="Graphique 78">
              <a:extLst>
                <a:ext uri="{FF2B5EF4-FFF2-40B4-BE49-F238E27FC236}">
                  <a16:creationId xmlns:a16="http://schemas.microsoft.com/office/drawing/2014/main" id="{1FCACC87-4233-4C12-8010-0EB85B092D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0167846" y="2777344"/>
              <a:ext cx="350911" cy="347402"/>
            </a:xfrm>
            <a:prstGeom prst="rect">
              <a:avLst/>
            </a:prstGeom>
          </p:spPr>
        </p:pic>
        <p:grpSp>
          <p:nvGrpSpPr>
            <p:cNvPr id="33" name="Groupe 80">
              <a:extLst>
                <a:ext uri="{FF2B5EF4-FFF2-40B4-BE49-F238E27FC236}">
                  <a16:creationId xmlns:a16="http://schemas.microsoft.com/office/drawing/2014/main" id="{878A0001-4D30-493B-9AE8-86ACF09BE0E9}"/>
                </a:ext>
              </a:extLst>
            </p:cNvPr>
            <p:cNvGrpSpPr/>
            <p:nvPr/>
          </p:nvGrpSpPr>
          <p:grpSpPr>
            <a:xfrm>
              <a:off x="9632861" y="2890731"/>
              <a:ext cx="432680" cy="262503"/>
              <a:chOff x="10066664" y="2185589"/>
              <a:chExt cx="911447" cy="552967"/>
            </a:xfrm>
            <a:solidFill>
              <a:schemeClr val="bg1"/>
            </a:solidFill>
          </p:grpSpPr>
          <p:pic>
            <p:nvPicPr>
              <p:cNvPr id="35" name="Graphique 86">
                <a:extLst>
                  <a:ext uri="{FF2B5EF4-FFF2-40B4-BE49-F238E27FC236}">
                    <a16:creationId xmlns:a16="http://schemas.microsoft.com/office/drawing/2014/main" id="{528EB2AA-9A6C-4B71-BD12-4806D54DD6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066664" y="2185589"/>
                <a:ext cx="552967" cy="552967"/>
              </a:xfrm>
              <a:prstGeom prst="rect">
                <a:avLst/>
              </a:prstGeom>
            </p:spPr>
          </p:pic>
          <p:pic>
            <p:nvPicPr>
              <p:cNvPr id="36" name="Graphique 87">
                <a:extLst>
                  <a:ext uri="{FF2B5EF4-FFF2-40B4-BE49-F238E27FC236}">
                    <a16:creationId xmlns:a16="http://schemas.microsoft.com/office/drawing/2014/main" id="{D5ABF618-3317-4F42-9F04-F5F837834E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0425144" y="2185589"/>
                <a:ext cx="552967" cy="552967"/>
              </a:xfrm>
              <a:prstGeom prst="rect">
                <a:avLst/>
              </a:prstGeom>
            </p:spPr>
          </p:pic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706E82D-CE2D-4A5E-808F-3D2B869BFD0C}"/>
                </a:ext>
              </a:extLst>
            </p:cNvPr>
            <p:cNvSpPr/>
            <p:nvPr/>
          </p:nvSpPr>
          <p:spPr>
            <a:xfrm>
              <a:off x="9234535" y="3277493"/>
              <a:ext cx="1192832" cy="606139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9" name="Titre 34">
            <a:extLst>
              <a:ext uri="{FF2B5EF4-FFF2-40B4-BE49-F238E27FC236}">
                <a16:creationId xmlns:a16="http://schemas.microsoft.com/office/drawing/2014/main" id="{82F01F06-95E2-473F-9844-BEF56DF9924A}"/>
              </a:ext>
            </a:extLst>
          </p:cNvPr>
          <p:cNvSpPr txBox="1">
            <a:spLocks/>
          </p:cNvSpPr>
          <p:nvPr/>
        </p:nvSpPr>
        <p:spPr>
          <a:xfrm>
            <a:off x="850638" y="1213877"/>
            <a:ext cx="4421348" cy="7312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2E5C9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400" b="1" dirty="0">
                <a:solidFill>
                  <a:schemeClr val="tx1"/>
                </a:solidFill>
                <a:latin typeface="+mn-lt"/>
              </a:rPr>
              <a:t>도전과제</a:t>
            </a:r>
            <a:endParaRPr lang="fr-FR" sz="2400" b="1" dirty="0">
              <a:solidFill>
                <a:schemeClr val="tx1"/>
              </a:solidFill>
              <a:latin typeface="+mn-lt"/>
              <a:cs typeface="Calibri Light"/>
            </a:endParaRPr>
          </a:p>
        </p:txBody>
      </p:sp>
      <p:sp>
        <p:nvSpPr>
          <p:cNvPr id="40" name="Titre 34">
            <a:extLst>
              <a:ext uri="{FF2B5EF4-FFF2-40B4-BE49-F238E27FC236}">
                <a16:creationId xmlns:a16="http://schemas.microsoft.com/office/drawing/2014/main" id="{479767F3-4DD7-4B3F-B2CC-56AE3F5A7989}"/>
              </a:ext>
            </a:extLst>
          </p:cNvPr>
          <p:cNvSpPr txBox="1">
            <a:spLocks/>
          </p:cNvSpPr>
          <p:nvPr/>
        </p:nvSpPr>
        <p:spPr>
          <a:xfrm>
            <a:off x="800369" y="4016540"/>
            <a:ext cx="4421348" cy="5007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2E5C9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2400" b="1" dirty="0">
                <a:solidFill>
                  <a:schemeClr val="tx1"/>
                </a:solidFill>
                <a:latin typeface="+mn-lt"/>
              </a:rPr>
              <a:t>요구사항</a:t>
            </a:r>
            <a:endParaRPr lang="fr-FR" sz="2400" b="1" dirty="0">
              <a:solidFill>
                <a:schemeClr val="tx1"/>
              </a:solidFill>
              <a:latin typeface="+mn-lt"/>
              <a:cs typeface="Calibri Light"/>
            </a:endParaRPr>
          </a:p>
        </p:txBody>
      </p:sp>
      <p:graphicFrame>
        <p:nvGraphicFramePr>
          <p:cNvPr id="42" name="Diagramme 62">
            <a:extLst>
              <a:ext uri="{FF2B5EF4-FFF2-40B4-BE49-F238E27FC236}">
                <a16:creationId xmlns:a16="http://schemas.microsoft.com/office/drawing/2014/main" id="{2A991311-5E34-43E4-BEE2-9EFE4430D4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0379620"/>
              </p:ext>
            </p:extLst>
          </p:nvPr>
        </p:nvGraphicFramePr>
        <p:xfrm>
          <a:off x="3214803" y="4394580"/>
          <a:ext cx="7333496" cy="1077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pSp>
        <p:nvGrpSpPr>
          <p:cNvPr id="43" name="Groupe 63">
            <a:extLst>
              <a:ext uri="{FF2B5EF4-FFF2-40B4-BE49-F238E27FC236}">
                <a16:creationId xmlns:a16="http://schemas.microsoft.com/office/drawing/2014/main" id="{985CE385-53A3-4C76-AF00-23F4505197CC}"/>
              </a:ext>
            </a:extLst>
          </p:cNvPr>
          <p:cNvGrpSpPr/>
          <p:nvPr/>
        </p:nvGrpSpPr>
        <p:grpSpPr>
          <a:xfrm>
            <a:off x="963898" y="4550805"/>
            <a:ext cx="1926003" cy="731204"/>
            <a:chOff x="1892984" y="635681"/>
            <a:chExt cx="1628551" cy="867642"/>
          </a:xfrm>
          <a:solidFill>
            <a:srgbClr val="0B7A62"/>
          </a:solidFill>
        </p:grpSpPr>
        <p:sp>
          <p:nvSpPr>
            <p:cNvPr id="44" name="Rectangle : coins arrondis 64">
              <a:extLst>
                <a:ext uri="{FF2B5EF4-FFF2-40B4-BE49-F238E27FC236}">
                  <a16:creationId xmlns:a16="http://schemas.microsoft.com/office/drawing/2014/main" id="{F0B2FC1B-0E17-4970-8DF7-A2084EB91670}"/>
                </a:ext>
              </a:extLst>
            </p:cNvPr>
            <p:cNvSpPr/>
            <p:nvPr/>
          </p:nvSpPr>
          <p:spPr>
            <a:xfrm>
              <a:off x="1892984" y="635681"/>
              <a:ext cx="1628551" cy="867642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ectangle : coins arrondis 4">
              <a:extLst>
                <a:ext uri="{FF2B5EF4-FFF2-40B4-BE49-F238E27FC236}">
                  <a16:creationId xmlns:a16="http://schemas.microsoft.com/office/drawing/2014/main" id="{0C9D7B59-081C-4E3E-8249-4F6308391AC5}"/>
                </a:ext>
              </a:extLst>
            </p:cNvPr>
            <p:cNvSpPr txBox="1"/>
            <p:nvPr/>
          </p:nvSpPr>
          <p:spPr>
            <a:xfrm>
              <a:off x="1944839" y="775456"/>
              <a:ext cx="1543841" cy="67275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000"/>
                <a:t>SMB</a:t>
              </a:r>
              <a:endParaRPr lang="fr-FR" sz="2400" kern="1200"/>
            </a:p>
          </p:txBody>
        </p:sp>
      </p:grpSp>
      <p:graphicFrame>
        <p:nvGraphicFramePr>
          <p:cNvPr id="46" name="Diagramme 66">
            <a:extLst>
              <a:ext uri="{FF2B5EF4-FFF2-40B4-BE49-F238E27FC236}">
                <a16:creationId xmlns:a16="http://schemas.microsoft.com/office/drawing/2014/main" id="{597E3E66-0C93-4A57-85CF-BEC3CE823E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3956698"/>
              </p:ext>
            </p:extLst>
          </p:nvPr>
        </p:nvGraphicFramePr>
        <p:xfrm>
          <a:off x="3131555" y="5387946"/>
          <a:ext cx="8276401" cy="1077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grpSp>
        <p:nvGrpSpPr>
          <p:cNvPr id="47" name="Groupe 67">
            <a:extLst>
              <a:ext uri="{FF2B5EF4-FFF2-40B4-BE49-F238E27FC236}">
                <a16:creationId xmlns:a16="http://schemas.microsoft.com/office/drawing/2014/main" id="{5D71832E-3718-4E81-889B-CF020C8E98BB}"/>
              </a:ext>
            </a:extLst>
          </p:cNvPr>
          <p:cNvGrpSpPr/>
          <p:nvPr/>
        </p:nvGrpSpPr>
        <p:grpSpPr>
          <a:xfrm>
            <a:off x="854596" y="5504112"/>
            <a:ext cx="2148052" cy="729415"/>
            <a:chOff x="1756027" y="502224"/>
            <a:chExt cx="1851341" cy="1016149"/>
          </a:xfrm>
        </p:grpSpPr>
        <p:sp>
          <p:nvSpPr>
            <p:cNvPr id="48" name="Rectangle : coins arrondis 68">
              <a:extLst>
                <a:ext uri="{FF2B5EF4-FFF2-40B4-BE49-F238E27FC236}">
                  <a16:creationId xmlns:a16="http://schemas.microsoft.com/office/drawing/2014/main" id="{A85FDFA6-0555-4699-91F3-C5FFD752B4BA}"/>
                </a:ext>
              </a:extLst>
            </p:cNvPr>
            <p:cNvSpPr/>
            <p:nvPr/>
          </p:nvSpPr>
          <p:spPr>
            <a:xfrm>
              <a:off x="1850231" y="502224"/>
              <a:ext cx="1680804" cy="1016149"/>
            </a:xfrm>
            <a:prstGeom prst="roundRect">
              <a:avLst/>
            </a:prstGeom>
            <a:solidFill>
              <a:srgbClr val="0B7F9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fr-FR"/>
            </a:p>
          </p:txBody>
        </p:sp>
        <p:sp>
          <p:nvSpPr>
            <p:cNvPr id="49" name="Rectangle : coins arrondis 4">
              <a:extLst>
                <a:ext uri="{FF2B5EF4-FFF2-40B4-BE49-F238E27FC236}">
                  <a16:creationId xmlns:a16="http://schemas.microsoft.com/office/drawing/2014/main" id="{31778EC1-B275-44AE-B345-EF6DAD715355}"/>
                </a:ext>
              </a:extLst>
            </p:cNvPr>
            <p:cNvSpPr txBox="1"/>
            <p:nvPr/>
          </p:nvSpPr>
          <p:spPr>
            <a:xfrm>
              <a:off x="1756027" y="597654"/>
              <a:ext cx="1851341" cy="825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altLang="en-US" sz="2000" kern="1200" dirty="0"/>
                <a:t>중견</a:t>
              </a:r>
              <a:r>
                <a:rPr lang="fr-FR" sz="2000" kern="1200" dirty="0"/>
                <a:t> &amp; </a:t>
              </a:r>
              <a:br>
                <a:rPr lang="fr-FR" sz="2000" kern="1200" dirty="0"/>
              </a:br>
              <a:r>
                <a:rPr lang="ko-KR" altLang="en-US" sz="2000" kern="1200" dirty="0"/>
                <a:t>대기업</a:t>
              </a:r>
              <a:r>
                <a:rPr lang="fr-FR" sz="2000" kern="1200" dirty="0"/>
                <a:t>.</a:t>
              </a:r>
            </a:p>
          </p:txBody>
        </p:sp>
      </p:grpSp>
      <p:pic>
        <p:nvPicPr>
          <p:cNvPr id="41" name="Graphique 40">
            <a:extLst>
              <a:ext uri="{FF2B5EF4-FFF2-40B4-BE49-F238E27FC236}">
                <a16:creationId xmlns:a16="http://schemas.microsoft.com/office/drawing/2014/main" id="{B1760D61-742B-4B5C-A732-A06A23C3FD4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354915" y="2634852"/>
            <a:ext cx="848473" cy="969683"/>
          </a:xfrm>
          <a:prstGeom prst="rect">
            <a:avLst/>
          </a:prstGeom>
        </p:spPr>
      </p:pic>
      <p:pic>
        <p:nvPicPr>
          <p:cNvPr id="88" name="Graphique 88">
            <a:extLst>
              <a:ext uri="{FF2B5EF4-FFF2-40B4-BE49-F238E27FC236}">
                <a16:creationId xmlns:a16="http://schemas.microsoft.com/office/drawing/2014/main" id="{FD352E7F-50C5-4E8E-81D0-69E3B12FC20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479895" y="2594633"/>
            <a:ext cx="981307" cy="99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67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삭제된 데이터를 빠르게 백업하고 복원하는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fr-FR" altLang="ko-K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하이브리드 클라우드와 레거시 인프라를 모두 보호할 수 있어야 합니다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공격 및 악의적인 사이버 위험으로 </a:t>
            </a:r>
            <a:r>
              <a:rPr lang="ko-KR" altLang="en-US" sz="1800" dirty="0" err="1">
                <a:solidFill>
                  <a:schemeClr val="bg1">
                    <a:lumMod val="65000"/>
                  </a:schemeClr>
                </a:solidFill>
              </a:rPr>
              <a:t>부터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스스로 보호하는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r>
              <a:rPr lang="en-US" sz="1800" dirty="0"/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스토리지 비용을 줄이고 네트워크 흐름을 최적화하는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endParaRPr lang="fr-F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/>
              <a:t>하드웨어 오류 또는 사고로 인한 데이터 손실 방지</a:t>
            </a:r>
            <a:r>
              <a:rPr lang="en-US" altLang="ko-KR" sz="1800" dirty="0"/>
              <a:t>.</a:t>
            </a:r>
            <a:r>
              <a:rPr lang="ko-KR" altLang="en-US" sz="1800" dirty="0"/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데이터 기밀성을 보장하는 독립적인 솔루션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fr-FR" altLang="ko-KR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707414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E72F47-82D5-49C0-8F9D-0B1CB7B3C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ko-KR" altLang="en-US" dirty="0">
                <a:solidFill>
                  <a:srgbClr val="0A4C88"/>
                </a:solidFill>
                <a:sym typeface="Calibri"/>
              </a:rPr>
              <a:t>윈도우 </a:t>
            </a:r>
            <a:r>
              <a:rPr lang="ko-KR" altLang="en-US" dirty="0" err="1">
                <a:solidFill>
                  <a:srgbClr val="0A4C88"/>
                </a:solidFill>
                <a:sym typeface="Calibri"/>
              </a:rPr>
              <a:t>머신의</a:t>
            </a:r>
            <a:r>
              <a:rPr lang="ko-KR" altLang="en-US" dirty="0">
                <a:solidFill>
                  <a:srgbClr val="0A4C88"/>
                </a:solidFill>
                <a:sym typeface="Calibri"/>
              </a:rPr>
              <a:t> 완벽한 재구성</a:t>
            </a:r>
            <a:r>
              <a:rPr lang="en-US" dirty="0">
                <a:solidFill>
                  <a:srgbClr val="0A4C88"/>
                </a:solidFill>
                <a:sym typeface="Calibri"/>
              </a:rPr>
              <a:t>
</a:t>
            </a:r>
            <a:endParaRPr lang="fr-FR" dirty="0">
              <a:solidFill>
                <a:srgbClr val="0A4C88"/>
              </a:solidFill>
            </a:endParaRPr>
          </a:p>
        </p:txBody>
      </p:sp>
      <p:grpSp>
        <p:nvGrpSpPr>
          <p:cNvPr id="138" name="Groupe 137">
            <a:extLst>
              <a:ext uri="{FF2B5EF4-FFF2-40B4-BE49-F238E27FC236}">
                <a16:creationId xmlns:a16="http://schemas.microsoft.com/office/drawing/2014/main" id="{619D1037-9F0C-41FA-8724-F1CE8AAEE187}"/>
              </a:ext>
            </a:extLst>
          </p:cNvPr>
          <p:cNvGrpSpPr/>
          <p:nvPr/>
        </p:nvGrpSpPr>
        <p:grpSpPr>
          <a:xfrm>
            <a:off x="6288120" y="2913334"/>
            <a:ext cx="5065680" cy="2664593"/>
            <a:chOff x="6288120" y="2107696"/>
            <a:chExt cx="5065680" cy="2664593"/>
          </a:xfrm>
        </p:grpSpPr>
        <p:grpSp>
          <p:nvGrpSpPr>
            <p:cNvPr id="139" name="Groupe 138">
              <a:extLst>
                <a:ext uri="{FF2B5EF4-FFF2-40B4-BE49-F238E27FC236}">
                  <a16:creationId xmlns:a16="http://schemas.microsoft.com/office/drawing/2014/main" id="{AC7E4825-1588-4B2A-AFCF-4FBEDBD81F58}"/>
                </a:ext>
              </a:extLst>
            </p:cNvPr>
            <p:cNvGrpSpPr/>
            <p:nvPr/>
          </p:nvGrpSpPr>
          <p:grpSpPr>
            <a:xfrm>
              <a:off x="6324070" y="2107696"/>
              <a:ext cx="4993790" cy="2664593"/>
              <a:chOff x="874138" y="4020124"/>
              <a:chExt cx="4993790" cy="2664593"/>
            </a:xfrm>
          </p:grpSpPr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7FCFF32F-EE71-4DC8-A859-B51138EF602A}"/>
                  </a:ext>
                </a:extLst>
              </p:cNvPr>
              <p:cNvSpPr/>
              <p:nvPr/>
            </p:nvSpPr>
            <p:spPr>
              <a:xfrm>
                <a:off x="874138" y="4020124"/>
                <a:ext cx="4993790" cy="266459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spcBef>
                    <a:spcPts val="1000"/>
                  </a:spcBef>
                </a:pPr>
                <a:endParaRPr lang="fr-F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C8CD1EAC-E983-4389-A4E5-AAD90AB87FB5}"/>
                  </a:ext>
                </a:extLst>
              </p:cNvPr>
              <p:cNvSpPr/>
              <p:nvPr/>
            </p:nvSpPr>
            <p:spPr>
              <a:xfrm>
                <a:off x="874141" y="4020125"/>
                <a:ext cx="4993787" cy="507407"/>
              </a:xfrm>
              <a:prstGeom prst="rect">
                <a:avLst/>
              </a:prstGeom>
              <a:solidFill>
                <a:srgbClr val="0A4C88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spcBef>
                    <a:spcPts val="1000"/>
                  </a:spcBef>
                </a:pPr>
                <a:endParaRPr lang="fr-FR">
                  <a:solidFill>
                    <a:srgbClr val="0A4C88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C0B14551-3C20-4137-A88C-9B365B37D1FB}"/>
                  </a:ext>
                </a:extLst>
              </p:cNvPr>
              <p:cNvSpPr/>
              <p:nvPr/>
            </p:nvSpPr>
            <p:spPr>
              <a:xfrm>
                <a:off x="1077193" y="4786669"/>
                <a:ext cx="2081643" cy="31393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kumimoji="0" lang="en-US" sz="1600" i="0" u="none" strike="noStrike" kern="1200" cap="none" spc="0" normalizeH="0" baseline="0" noProof="0">
                  <a:ln>
                    <a:noFill/>
                  </a:ln>
                  <a:solidFill>
                    <a:srgbClr val="285185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21DF2D14-778F-4A2F-B876-0CB5F29866CF}"/>
                  </a:ext>
                </a:extLst>
              </p:cNvPr>
              <p:cNvSpPr/>
              <p:nvPr/>
            </p:nvSpPr>
            <p:spPr>
              <a:xfrm>
                <a:off x="3273137" y="4786669"/>
                <a:ext cx="2409856" cy="31393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kumimoji="0" lang="en-US" sz="1600" i="0" u="none" strike="noStrike" kern="1200" cap="none" spc="0" normalizeH="0" baseline="0" noProof="0">
                  <a:ln>
                    <a:noFill/>
                  </a:ln>
                  <a:solidFill>
                    <a:srgbClr val="285185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Rectangle 144">
                <a:extLst>
                  <a:ext uri="{FF2B5EF4-FFF2-40B4-BE49-F238E27FC236}">
                    <a16:creationId xmlns:a16="http://schemas.microsoft.com/office/drawing/2014/main" id="{C81B2103-539D-4B1B-9B2E-6196AB575E7C}"/>
                  </a:ext>
                </a:extLst>
              </p:cNvPr>
              <p:cNvSpPr/>
              <p:nvPr/>
            </p:nvSpPr>
            <p:spPr>
              <a:xfrm>
                <a:off x="1059064" y="4131105"/>
                <a:ext cx="4623928" cy="646331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lvl="0" algn="ctr">
                  <a:lnSpc>
                    <a:spcPct val="90000"/>
                  </a:lnSpc>
                  <a:defRPr/>
                </a:pPr>
                <a:r>
                  <a:rPr lang="ko-KR" altLang="en-US" sz="2000" dirty="0">
                    <a:solidFill>
                      <a:schemeClr val="bg1"/>
                    </a:solidFill>
                    <a:ea typeface="Calibri"/>
                    <a:cs typeface="Calibri"/>
                    <a:sym typeface="Calibri"/>
                  </a:rPr>
                  <a:t>이점</a:t>
                </a:r>
                <a:r>
                  <a:rPr lang="en-US" sz="2000" dirty="0">
                    <a:solidFill>
                      <a:schemeClr val="bg1"/>
                    </a:solidFill>
                    <a:ea typeface="Calibri"/>
                    <a:cs typeface="Calibri"/>
                    <a:sym typeface="Calibri"/>
                  </a:rPr>
                  <a:t>
</a:t>
                </a:r>
                <a:endParaRPr kumimoji="0" 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EF93D4B9-E4F1-4817-9FF6-A53A28B86518}"/>
                </a:ext>
              </a:extLst>
            </p:cNvPr>
            <p:cNvSpPr/>
            <p:nvPr/>
          </p:nvSpPr>
          <p:spPr>
            <a:xfrm>
              <a:off x="6288120" y="2685565"/>
              <a:ext cx="5065680" cy="189879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ko-KR" sz="1600" b="1" dirty="0">
                  <a:cs typeface="Calibri"/>
                  <a:sym typeface="Calibri"/>
                </a:rPr>
                <a:t>ATN </a:t>
              </a:r>
              <a:r>
                <a:rPr lang="ko-KR" altLang="en-US" sz="1600" b="1" dirty="0">
                  <a:cs typeface="Calibri"/>
                  <a:sym typeface="Calibri"/>
                </a:rPr>
                <a:t>시스템 복구 에이전트</a:t>
              </a:r>
              <a:r>
                <a:rPr lang="en-US" altLang="ko-KR" sz="1600" b="1" dirty="0">
                  <a:cs typeface="Calibri"/>
                  <a:sym typeface="Calibri"/>
                </a:rPr>
                <a:t>(Bare Metal Restore)</a:t>
              </a:r>
              <a:r>
                <a:rPr lang="ko-KR" altLang="en-US" sz="1600" b="1" dirty="0">
                  <a:cs typeface="Calibri"/>
                  <a:sym typeface="Calibri"/>
                </a:rPr>
                <a:t>를 사용하여 </a:t>
              </a:r>
              <a:r>
                <a:rPr lang="en-US" altLang="ko-KR" sz="1600" b="1" dirty="0">
                  <a:cs typeface="Calibri"/>
                  <a:sym typeface="Calibri"/>
                </a:rPr>
                <a:t>Windows </a:t>
              </a:r>
              <a:r>
                <a:rPr lang="ko-KR" altLang="en-US" sz="1600" b="1" dirty="0">
                  <a:cs typeface="Calibri"/>
                  <a:sym typeface="Calibri"/>
                </a:rPr>
                <a:t>시스템 및 데이터에 대한 단일 백업</a:t>
              </a:r>
              <a:r>
                <a:rPr lang="en-US" altLang="ko-KR" sz="1600" b="1" dirty="0">
                  <a:cs typeface="Calibri"/>
                  <a:sym typeface="Calibri"/>
                </a:rPr>
                <a:t>.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ko-KR" altLang="en-US" sz="1600" b="1" dirty="0">
                  <a:cs typeface="Calibri"/>
                  <a:sym typeface="Calibri"/>
                </a:rPr>
                <a:t>전체 또는 증분 백업의 단일 복원 지점</a:t>
              </a:r>
              <a:r>
                <a:rPr lang="en-US" altLang="ko-KR" sz="1600" b="1" dirty="0">
                  <a:cs typeface="Calibri"/>
                  <a:sym typeface="Calibri"/>
                </a:rPr>
                <a:t>.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ko-KR" altLang="en-US" sz="1600" b="1" dirty="0">
                  <a:cs typeface="Calibri"/>
                  <a:sym typeface="Calibri"/>
                </a:rPr>
                <a:t>네트워크 공유 또는 외부 드라이브에 저장할 이미지를 만드는 기능</a:t>
              </a:r>
              <a:r>
                <a:rPr lang="en-US" altLang="ko-KR" sz="1600" b="1" dirty="0">
                  <a:cs typeface="Calibri"/>
                  <a:sym typeface="Calibri"/>
                </a:rPr>
                <a:t>. </a:t>
              </a:r>
              <a:endParaRPr lang="fr-FR" sz="1600" dirty="0">
                <a:cs typeface="Calibri"/>
                <a:sym typeface="Calibri"/>
              </a:endParaRPr>
            </a:p>
          </p:txBody>
        </p:sp>
      </p:grpSp>
      <p:pic>
        <p:nvPicPr>
          <p:cNvPr id="36" name="Image 35">
            <a:extLst>
              <a:ext uri="{FF2B5EF4-FFF2-40B4-BE49-F238E27FC236}">
                <a16:creationId xmlns:a16="http://schemas.microsoft.com/office/drawing/2014/main" id="{44E3AF28-C336-4759-B732-80C5CFF66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46" y="1387529"/>
            <a:ext cx="4127500" cy="4584700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478FA7C8-B8AE-4863-B590-6754485815E7}"/>
              </a:ext>
            </a:extLst>
          </p:cNvPr>
          <p:cNvSpPr txBox="1"/>
          <p:nvPr/>
        </p:nvSpPr>
        <p:spPr>
          <a:xfrm>
            <a:off x="838200" y="1350328"/>
            <a:ext cx="24094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시스템 백업 및 </a:t>
            </a:r>
            <a:b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데이터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
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6F3864-B828-41B0-ACC4-E41396D6CCB2}"/>
              </a:ext>
            </a:extLst>
          </p:cNvPr>
          <p:cNvSpPr txBox="1"/>
          <p:nvPr/>
        </p:nvSpPr>
        <p:spPr>
          <a:xfrm>
            <a:off x="6904455" y="1645477"/>
            <a:ext cx="3408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BARE METAL RESTORE</a:t>
            </a:r>
          </a:p>
        </p:txBody>
      </p:sp>
    </p:spTree>
    <p:extLst>
      <p:ext uri="{BB962C8B-B14F-4D97-AF65-F5344CB8AC3E}">
        <p14:creationId xmlns:p14="http://schemas.microsoft.com/office/powerpoint/2010/main" val="14799333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15E9C3-F94F-4D09-9128-44D3223329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복제</a:t>
            </a:r>
            <a:endParaRPr lang="fr-FR" dirty="0"/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0D51CAAB-7DF9-4093-99F9-508B57543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5238" y="2042040"/>
            <a:ext cx="5401524" cy="27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64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삭제된 데이터를 빠르게 백업하고 복원하는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fr-FR" altLang="ko-K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하이브리드 클라우드와 레거시 인프라를 모두 보호할 수 있어야 합니다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공격 및 악의적인 사이버 위험으로 </a:t>
            </a:r>
            <a:r>
              <a:rPr lang="ko-KR" altLang="en-US" sz="1800" dirty="0" err="1"/>
              <a:t>부터</a:t>
            </a:r>
            <a:r>
              <a:rPr lang="ko-KR" altLang="en-US" sz="1800" dirty="0"/>
              <a:t> 스스로 보호하는 방법은 무엇입니까</a:t>
            </a:r>
            <a:r>
              <a:rPr lang="en-US" altLang="ko-KR" sz="1800" dirty="0"/>
              <a:t>? </a:t>
            </a:r>
            <a:r>
              <a:rPr lang="en-US" sz="1800" dirty="0"/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스토리지 비용을 줄이고 네트워크 흐름을 최적화하는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endParaRPr lang="fr-F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하드웨어 오류 또는 사고로 인한 데이터 손실 방지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데이터 기밀성을 보장하는 독립적인 솔루션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fr-FR" altLang="ko-KR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78615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E885DF5-F329-40C5-A9CA-AB43D5D7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ko-KR" altLang="en-US" dirty="0">
                <a:cs typeface="Calibri"/>
              </a:rPr>
              <a:t>데이터 불변성</a:t>
            </a:r>
            <a:endParaRPr lang="fr-FR" dirty="0">
              <a:cs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D665FAF-875F-4C0C-BFF0-F8604817CFEB}"/>
              </a:ext>
            </a:extLst>
          </p:cNvPr>
          <p:cNvGrpSpPr/>
          <p:nvPr/>
        </p:nvGrpSpPr>
        <p:grpSpPr>
          <a:xfrm>
            <a:off x="4289805" y="4189581"/>
            <a:ext cx="3644766" cy="1762858"/>
            <a:chOff x="743325" y="1710701"/>
            <a:chExt cx="3644766" cy="1762858"/>
          </a:xfrm>
        </p:grpSpPr>
        <p:sp>
          <p:nvSpPr>
            <p:cNvPr id="7" name="AutoShape 4" descr="Ordinateur Icônes, Linux, Tux PNG - Ordinateur Icônes, Linux, Tux  transparentes | PNG gratuit">
              <a:extLst>
                <a:ext uri="{FF2B5EF4-FFF2-40B4-BE49-F238E27FC236}">
                  <a16:creationId xmlns:a16="http://schemas.microsoft.com/office/drawing/2014/main" id="{801BBC83-98A2-4829-8CC0-EF5C5E542A3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726233" y="2945505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93DA3DBF-A06D-4AEE-91B9-975556673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0746" y="1710701"/>
              <a:ext cx="610962" cy="610962"/>
            </a:xfrm>
            <a:prstGeom prst="rect">
              <a:avLst/>
            </a:prstGeom>
          </p:spPr>
        </p:pic>
        <p:sp>
          <p:nvSpPr>
            <p:cNvPr id="9" name="Espace réservé du contenu 8">
              <a:extLst>
                <a:ext uri="{FF2B5EF4-FFF2-40B4-BE49-F238E27FC236}">
                  <a16:creationId xmlns:a16="http://schemas.microsoft.com/office/drawing/2014/main" id="{A0E94690-0F7B-4C0C-8555-DBB682D827B0}"/>
                </a:ext>
              </a:extLst>
            </p:cNvPr>
            <p:cNvSpPr txBox="1">
              <a:spLocks/>
            </p:cNvSpPr>
            <p:nvPr/>
          </p:nvSpPr>
          <p:spPr>
            <a:xfrm>
              <a:off x="743325" y="2453895"/>
              <a:ext cx="3644766" cy="101966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ko-KR" altLang="en-US" b="1" dirty="0" err="1">
                  <a:solidFill>
                    <a:srgbClr val="2E5B91"/>
                  </a:solidFill>
                </a:rPr>
                <a:t>에어갭</a:t>
              </a:r>
              <a:r>
                <a:rPr lang="ko-KR" altLang="en-US" b="1" dirty="0">
                  <a:solidFill>
                    <a:srgbClr val="2E5B91"/>
                  </a:solidFill>
                </a:rPr>
                <a:t> 백업</a:t>
              </a:r>
              <a:r>
                <a:rPr lang="fr-FR" b="1" dirty="0">
                  <a:solidFill>
                    <a:srgbClr val="2E5B91"/>
                  </a:solidFill>
                </a:rPr>
                <a:t>
</a:t>
              </a:r>
              <a:r>
                <a:rPr lang="en-US" altLang="ko-KR" sz="1600" dirty="0"/>
                <a:t>3-2-1 </a:t>
              </a:r>
              <a:r>
                <a:rPr lang="ko-KR" altLang="en-US" sz="1600" dirty="0"/>
                <a:t>준수</a:t>
              </a:r>
              <a:br>
                <a:rPr lang="en-US" altLang="ko-KR" sz="1600" dirty="0"/>
              </a:br>
              <a:r>
                <a:rPr lang="ko-KR" altLang="en-US" sz="1600" dirty="0"/>
                <a:t>클라우드</a:t>
              </a:r>
              <a:r>
                <a:rPr lang="en-US" altLang="ko-KR" sz="1600" dirty="0"/>
                <a:t>, </a:t>
              </a:r>
              <a:r>
                <a:rPr lang="ko-KR" altLang="en-US" sz="1600" dirty="0"/>
                <a:t>테이프에 대한 오프사이드 백업 허용 </a:t>
              </a:r>
              <a:r>
                <a:rPr lang="en-US" sz="1600" dirty="0"/>
                <a:t>
</a:t>
              </a:r>
              <a:endParaRPr lang="fr-FR" sz="1600" b="1" dirty="0">
                <a:solidFill>
                  <a:srgbClr val="0C82A3"/>
                </a:solidFill>
                <a:latin typeface="+mj-lt"/>
              </a:endParaRP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endParaRPr lang="fr-FR" dirty="0"/>
            </a:p>
          </p:txBody>
        </p:sp>
      </p:grpSp>
      <p:grpSp>
        <p:nvGrpSpPr>
          <p:cNvPr id="10" name="Group 2">
            <a:extLst>
              <a:ext uri="{FF2B5EF4-FFF2-40B4-BE49-F238E27FC236}">
                <a16:creationId xmlns:a16="http://schemas.microsoft.com/office/drawing/2014/main" id="{ECFCA08C-1074-4B28-84FD-506E9B275FE5}"/>
              </a:ext>
            </a:extLst>
          </p:cNvPr>
          <p:cNvGrpSpPr/>
          <p:nvPr/>
        </p:nvGrpSpPr>
        <p:grpSpPr>
          <a:xfrm>
            <a:off x="7821618" y="1880567"/>
            <a:ext cx="3627431" cy="1736829"/>
            <a:chOff x="7430538" y="1598293"/>
            <a:chExt cx="3627431" cy="1736829"/>
          </a:xfrm>
        </p:grpSpPr>
        <p:sp>
          <p:nvSpPr>
            <p:cNvPr id="11" name="Espace réservé du contenu 8">
              <a:extLst>
                <a:ext uri="{FF2B5EF4-FFF2-40B4-BE49-F238E27FC236}">
                  <a16:creationId xmlns:a16="http://schemas.microsoft.com/office/drawing/2014/main" id="{6B8DE21B-BF5C-4E13-8669-44CC10BB04B1}"/>
                </a:ext>
              </a:extLst>
            </p:cNvPr>
            <p:cNvSpPr txBox="1">
              <a:spLocks/>
            </p:cNvSpPr>
            <p:nvPr/>
          </p:nvSpPr>
          <p:spPr>
            <a:xfrm>
              <a:off x="7430538" y="2315458"/>
              <a:ext cx="3627431" cy="1019664"/>
            </a:xfrm>
            <a:prstGeom prst="rect">
              <a:avLst/>
            </a:prstGeom>
          </p:spPr>
          <p:txBody>
            <a:bodyPr lIns="91440" tIns="45720" rIns="91440" bIns="4572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fr-FR" b="1" dirty="0">
                  <a:solidFill>
                    <a:srgbClr val="2E5B91"/>
                  </a:solidFill>
                </a:rPr>
                <a:t>Worm Tape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ko-KR" altLang="en-US" sz="1600" dirty="0"/>
                <a:t>백업 데이터의 불변성</a:t>
              </a:r>
              <a:r>
                <a:rPr lang="en-US" sz="1600" dirty="0"/>
                <a:t>
</a:t>
              </a:r>
              <a:endParaRPr lang="fr-FR" sz="1600" dirty="0"/>
            </a:p>
          </p:txBody>
        </p:sp>
        <p:pic>
          <p:nvPicPr>
            <p:cNvPr id="12" name="Graphique 11">
              <a:extLst>
                <a:ext uri="{FF2B5EF4-FFF2-40B4-BE49-F238E27FC236}">
                  <a16:creationId xmlns:a16="http://schemas.microsoft.com/office/drawing/2014/main" id="{5BE80F21-A4B7-4121-B2CB-9ECA64819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506832" y="1598293"/>
              <a:ext cx="612521" cy="612521"/>
            </a:xfrm>
            <a:prstGeom prst="rect">
              <a:avLst/>
            </a:prstGeom>
          </p:spPr>
        </p:pic>
      </p:grpSp>
      <p:grpSp>
        <p:nvGrpSpPr>
          <p:cNvPr id="13" name="Group 6">
            <a:extLst>
              <a:ext uri="{FF2B5EF4-FFF2-40B4-BE49-F238E27FC236}">
                <a16:creationId xmlns:a16="http://schemas.microsoft.com/office/drawing/2014/main" id="{74B9BD72-F5CF-46D1-8CCA-738E2D437EA8}"/>
              </a:ext>
            </a:extLst>
          </p:cNvPr>
          <p:cNvGrpSpPr/>
          <p:nvPr/>
        </p:nvGrpSpPr>
        <p:grpSpPr>
          <a:xfrm>
            <a:off x="8039222" y="4249061"/>
            <a:ext cx="4152778" cy="1703378"/>
            <a:chOff x="4598439" y="4082509"/>
            <a:chExt cx="4152778" cy="1703378"/>
          </a:xfrm>
        </p:grpSpPr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8173003F-4629-48F3-A17D-936E55BE4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659578" y="4082509"/>
              <a:ext cx="642828" cy="642828"/>
            </a:xfrm>
            <a:prstGeom prst="rect">
              <a:avLst/>
            </a:prstGeom>
          </p:spPr>
        </p:pic>
        <p:sp>
          <p:nvSpPr>
            <p:cNvPr id="15" name="Espace réservé du contenu 8">
              <a:extLst>
                <a:ext uri="{FF2B5EF4-FFF2-40B4-BE49-F238E27FC236}">
                  <a16:creationId xmlns:a16="http://schemas.microsoft.com/office/drawing/2014/main" id="{13445AD7-25F3-455C-B4DA-1C6D8736181B}"/>
                </a:ext>
              </a:extLst>
            </p:cNvPr>
            <p:cNvSpPr txBox="1">
              <a:spLocks/>
            </p:cNvSpPr>
            <p:nvPr/>
          </p:nvSpPr>
          <p:spPr>
            <a:xfrm>
              <a:off x="4598439" y="4766223"/>
              <a:ext cx="4152778" cy="1019664"/>
            </a:xfrm>
            <a:prstGeom prst="rect">
              <a:avLst/>
            </a:prstGeom>
          </p:spPr>
          <p:txBody>
            <a:bodyPr lIns="91440" tIns="45720" rIns="91440" bIns="45720" anchor="t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ko-KR" altLang="en-US" b="1" dirty="0">
                  <a:solidFill>
                    <a:srgbClr val="2E5B91"/>
                  </a:solidFill>
                </a:rPr>
                <a:t>기본 데이터 암호화</a:t>
              </a:r>
              <a:r>
                <a:rPr lang="fr-FR" b="1" dirty="0">
                  <a:solidFill>
                    <a:srgbClr val="2E5B91"/>
                  </a:solidFill>
                </a:rPr>
                <a:t> 
</a:t>
              </a:r>
              <a:r>
                <a:rPr lang="ko-KR" altLang="en-US" sz="1600" dirty="0"/>
                <a:t>전체 통신 및 데이터를 암호화하는 기능</a:t>
              </a:r>
              <a:r>
                <a:rPr lang="en-US" sz="1600" dirty="0"/>
                <a:t> </a:t>
              </a:r>
              <a:endParaRPr lang="fr-FR" sz="1600" dirty="0">
                <a:cs typeface="Calibri"/>
              </a:endParaRPr>
            </a:p>
          </p:txBody>
        </p:sp>
      </p:grpSp>
      <p:grpSp>
        <p:nvGrpSpPr>
          <p:cNvPr id="16" name="Group 9">
            <a:extLst>
              <a:ext uri="{FF2B5EF4-FFF2-40B4-BE49-F238E27FC236}">
                <a16:creationId xmlns:a16="http://schemas.microsoft.com/office/drawing/2014/main" id="{6944725E-C3DF-435E-AD70-93011A8F62AD}"/>
              </a:ext>
            </a:extLst>
          </p:cNvPr>
          <p:cNvGrpSpPr/>
          <p:nvPr/>
        </p:nvGrpSpPr>
        <p:grpSpPr>
          <a:xfrm>
            <a:off x="4235084" y="1880567"/>
            <a:ext cx="2782201" cy="1701282"/>
            <a:chOff x="8503750" y="4080078"/>
            <a:chExt cx="2782201" cy="1701282"/>
          </a:xfrm>
        </p:grpSpPr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7B1EA16D-92FF-4912-97DC-C2A2B27CEF7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558471" y="4080078"/>
              <a:ext cx="547087" cy="547087"/>
            </a:xfrm>
            <a:prstGeom prst="rect">
              <a:avLst/>
            </a:prstGeom>
          </p:spPr>
        </p:pic>
        <p:sp>
          <p:nvSpPr>
            <p:cNvPr id="18" name="Espace réservé du contenu 8">
              <a:extLst>
                <a:ext uri="{FF2B5EF4-FFF2-40B4-BE49-F238E27FC236}">
                  <a16:creationId xmlns:a16="http://schemas.microsoft.com/office/drawing/2014/main" id="{2FE85664-C994-46F3-BC00-F6E9D49523B0}"/>
                </a:ext>
              </a:extLst>
            </p:cNvPr>
            <p:cNvSpPr txBox="1">
              <a:spLocks/>
            </p:cNvSpPr>
            <p:nvPr/>
          </p:nvSpPr>
          <p:spPr>
            <a:xfrm>
              <a:off x="8503750" y="4761696"/>
              <a:ext cx="2782201" cy="1019664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ko-KR" altLang="en-US" b="1" dirty="0">
                  <a:solidFill>
                    <a:srgbClr val="2E5B91"/>
                  </a:solidFill>
                </a:rPr>
                <a:t>리눅스 백업 서버</a:t>
              </a:r>
              <a:r>
                <a:rPr lang="fr-FR" b="1" dirty="0">
                  <a:solidFill>
                    <a:srgbClr val="2E5B91"/>
                  </a:solidFill>
                </a:rPr>
                <a:t>
</a:t>
              </a:r>
              <a:r>
                <a:rPr lang="ko-KR" altLang="en-US" sz="1600" dirty="0"/>
                <a:t>수많은 </a:t>
              </a:r>
              <a:r>
                <a:rPr lang="ko-KR" altLang="en-US" sz="1600" dirty="0" err="1"/>
                <a:t>멀웨어</a:t>
              </a:r>
              <a:r>
                <a:rPr lang="ko-KR" altLang="en-US" sz="1600" dirty="0"/>
                <a:t> </a:t>
              </a:r>
              <a:r>
                <a:rPr lang="en-US" altLang="ko-KR" sz="1600" dirty="0"/>
                <a:t>/ </a:t>
              </a:r>
              <a:r>
                <a:rPr lang="ko-KR" altLang="en-US" sz="1600" dirty="0" err="1"/>
                <a:t>크립토락커</a:t>
              </a:r>
              <a:r>
                <a:rPr lang="ko-KR" altLang="en-US" sz="1600" dirty="0"/>
                <a:t> 윈도우 방지</a:t>
              </a:r>
              <a:endParaRPr lang="fr-FR" sz="1600" dirty="0"/>
            </a:p>
          </p:txBody>
        </p:sp>
      </p:grpSp>
      <p:pic>
        <p:nvPicPr>
          <p:cNvPr id="25" name="Image 24">
            <a:extLst>
              <a:ext uri="{FF2B5EF4-FFF2-40B4-BE49-F238E27FC236}">
                <a16:creationId xmlns:a16="http://schemas.microsoft.com/office/drawing/2014/main" id="{0993D8AC-F268-4BD1-839C-7FBD2710F0F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08" r="17429"/>
          <a:stretch/>
        </p:blipFill>
        <p:spPr>
          <a:xfrm>
            <a:off x="-51673" y="0"/>
            <a:ext cx="37619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611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E885DF5-F329-40C5-A9CA-AB43D5D7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3-2-1 </a:t>
            </a:r>
            <a:r>
              <a:rPr lang="ko-KR" altLang="en-US" dirty="0"/>
              <a:t>룰</a:t>
            </a:r>
            <a:r>
              <a:rPr lang="fr-FR" dirty="0"/>
              <a:t>
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D2F7E65-214B-4235-BFEC-93B60632502B}"/>
              </a:ext>
            </a:extLst>
          </p:cNvPr>
          <p:cNvSpPr txBox="1"/>
          <p:nvPr/>
        </p:nvSpPr>
        <p:spPr>
          <a:xfrm>
            <a:off x="5227866" y="2523663"/>
            <a:ext cx="551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>
                <a:solidFill>
                  <a:srgbClr val="194B84"/>
                </a:solidFill>
              </a:rPr>
              <a:t>3</a:t>
            </a:r>
            <a:r>
              <a:rPr lang="fr-FR" sz="2800">
                <a:solidFill>
                  <a:srgbClr val="194B84"/>
                </a:solidFill>
              </a:rPr>
              <a:t> </a:t>
            </a:r>
          </a:p>
        </p:txBody>
      </p:sp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860BAE77-61F0-4CE5-A459-58B97D21A3F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 t="-136" r="55643" b="136"/>
          <a:stretch/>
        </p:blipFill>
        <p:spPr>
          <a:xfrm>
            <a:off x="-17892" y="0"/>
            <a:ext cx="3504044" cy="6858000"/>
          </a:xfrm>
        </p:spPr>
      </p:pic>
      <p:pic>
        <p:nvPicPr>
          <p:cNvPr id="27" name="Graphique 26">
            <a:extLst>
              <a:ext uri="{FF2B5EF4-FFF2-40B4-BE49-F238E27FC236}">
                <a16:creationId xmlns:a16="http://schemas.microsoft.com/office/drawing/2014/main" id="{3C185078-0A03-4293-BCA1-6DA148D112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0354" y="3327556"/>
            <a:ext cx="674235" cy="674235"/>
          </a:xfrm>
          <a:prstGeom prst="rect">
            <a:avLst/>
          </a:prstGeom>
        </p:spPr>
      </p:pic>
      <p:pic>
        <p:nvPicPr>
          <p:cNvPr id="28" name="Graphique 27">
            <a:extLst>
              <a:ext uri="{FF2B5EF4-FFF2-40B4-BE49-F238E27FC236}">
                <a16:creationId xmlns:a16="http://schemas.microsoft.com/office/drawing/2014/main" id="{AF75F91F-AC44-480F-B2CA-7EF95AB6A8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4741" y="3336295"/>
            <a:ext cx="674235" cy="674235"/>
          </a:xfrm>
          <a:prstGeom prst="rect">
            <a:avLst/>
          </a:prstGeom>
        </p:spPr>
      </p:pic>
      <p:pic>
        <p:nvPicPr>
          <p:cNvPr id="29" name="Graphique 28">
            <a:extLst>
              <a:ext uri="{FF2B5EF4-FFF2-40B4-BE49-F238E27FC236}">
                <a16:creationId xmlns:a16="http://schemas.microsoft.com/office/drawing/2014/main" id="{C7E9ECD5-5EC6-448B-A374-F993B4EBE1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5974" y="4073346"/>
            <a:ext cx="674235" cy="674235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B20FF8BA-B361-425C-AF77-1F965C7BEED6}"/>
              </a:ext>
            </a:extLst>
          </p:cNvPr>
          <p:cNvSpPr txBox="1"/>
          <p:nvPr/>
        </p:nvSpPr>
        <p:spPr>
          <a:xfrm>
            <a:off x="4977797" y="5017953"/>
            <a:ext cx="10518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/>
              <a:t>백업 복제</a:t>
            </a:r>
            <a:r>
              <a:rPr lang="fr-FR" dirty="0"/>
              <a:t>
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B7D0A98-345B-461D-8B56-9913B0DFF5F2}"/>
              </a:ext>
            </a:extLst>
          </p:cNvPr>
          <p:cNvSpPr txBox="1"/>
          <p:nvPr/>
        </p:nvSpPr>
        <p:spPr>
          <a:xfrm>
            <a:off x="7905752" y="2523662"/>
            <a:ext cx="551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>
                <a:solidFill>
                  <a:srgbClr val="194B84"/>
                </a:solidFill>
              </a:rPr>
              <a:t>2</a:t>
            </a:r>
            <a:r>
              <a:rPr lang="fr-FR" sz="2800">
                <a:solidFill>
                  <a:srgbClr val="194B84"/>
                </a:solidFill>
              </a:rPr>
              <a:t> 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FE7BE76E-500E-448E-81EE-4EAE43CB3992}"/>
              </a:ext>
            </a:extLst>
          </p:cNvPr>
          <p:cNvSpPr txBox="1"/>
          <p:nvPr/>
        </p:nvSpPr>
        <p:spPr>
          <a:xfrm>
            <a:off x="7596169" y="5007766"/>
            <a:ext cx="1555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/>
              <a:t>다른 저장 매체</a:t>
            </a:r>
            <a:r>
              <a:rPr lang="fr-FR" dirty="0"/>
              <a:t>
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7556E46-60CE-4A63-9682-123BC1D0F12A}"/>
              </a:ext>
            </a:extLst>
          </p:cNvPr>
          <p:cNvSpPr txBox="1"/>
          <p:nvPr/>
        </p:nvSpPr>
        <p:spPr>
          <a:xfrm>
            <a:off x="10728780" y="2523661"/>
            <a:ext cx="5517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400">
                <a:solidFill>
                  <a:srgbClr val="194B84"/>
                </a:solidFill>
              </a:rPr>
              <a:t>1</a:t>
            </a:r>
            <a:r>
              <a:rPr lang="fr-FR" sz="2800">
                <a:solidFill>
                  <a:srgbClr val="194B84"/>
                </a:solidFill>
              </a:rPr>
              <a:t>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8CE2C8C6-E525-41D1-9C0F-C248319BF904}"/>
              </a:ext>
            </a:extLst>
          </p:cNvPr>
          <p:cNvSpPr txBox="1"/>
          <p:nvPr/>
        </p:nvSpPr>
        <p:spPr>
          <a:xfrm>
            <a:off x="9777404" y="5007765"/>
            <a:ext cx="245451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dirty="0"/>
              <a:t>저장된 오프사이트 복사 </a:t>
            </a:r>
            <a:r>
              <a:rPr lang="en-US" altLang="ko-KR" sz="1600" dirty="0"/>
              <a:t>/</a:t>
            </a:r>
            <a:br>
              <a:rPr lang="en-US" altLang="ko-KR" sz="1600" dirty="0"/>
            </a:br>
            <a:r>
              <a:rPr lang="ko-KR" altLang="en-US" sz="1600" dirty="0"/>
              <a:t>오프라인 </a:t>
            </a:r>
            <a:r>
              <a:rPr lang="en-US" altLang="ko-KR" sz="1600" dirty="0"/>
              <a:t>/ </a:t>
            </a:r>
            <a:r>
              <a:rPr lang="ko-KR" altLang="en-US" sz="1600" dirty="0"/>
              <a:t>불변 </a:t>
            </a:r>
            <a:r>
              <a:rPr lang="fr-FR" dirty="0"/>
              <a:t>
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EC62649A-1C4C-4F3A-B2B7-AAB37E693A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6" b="82969"/>
          <a:stretch/>
        </p:blipFill>
        <p:spPr>
          <a:xfrm>
            <a:off x="10361603" y="3399395"/>
            <a:ext cx="734354" cy="646331"/>
          </a:xfrm>
          <a:prstGeom prst="rect">
            <a:avLst/>
          </a:prstGeom>
        </p:spPr>
      </p:pic>
      <p:pic>
        <p:nvPicPr>
          <p:cNvPr id="40" name="Graphique 12">
            <a:extLst>
              <a:ext uri="{FF2B5EF4-FFF2-40B4-BE49-F238E27FC236}">
                <a16:creationId xmlns:a16="http://schemas.microsoft.com/office/drawing/2014/main" id="{297FC6F9-6F72-462E-869B-D90ABD4E26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49168" y="3530926"/>
            <a:ext cx="745132" cy="646331"/>
          </a:xfrm>
          <a:prstGeom prst="rect">
            <a:avLst/>
          </a:prstGeom>
        </p:spPr>
      </p:pic>
      <p:pic>
        <p:nvPicPr>
          <p:cNvPr id="41" name="Graphique 40">
            <a:extLst>
              <a:ext uri="{FF2B5EF4-FFF2-40B4-BE49-F238E27FC236}">
                <a16:creationId xmlns:a16="http://schemas.microsoft.com/office/drawing/2014/main" id="{92236A4A-79D5-4690-AAB9-97D1AAF78A2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23819" y="3495730"/>
            <a:ext cx="734354" cy="734354"/>
          </a:xfrm>
          <a:prstGeom prst="rect">
            <a:avLst/>
          </a:prstGeom>
        </p:spPr>
      </p:pic>
      <p:pic>
        <p:nvPicPr>
          <p:cNvPr id="42" name="Graphique 12">
            <a:extLst>
              <a:ext uri="{FF2B5EF4-FFF2-40B4-BE49-F238E27FC236}">
                <a16:creationId xmlns:a16="http://schemas.microsoft.com/office/drawing/2014/main" id="{147E745C-EF96-4E79-9737-2E9F4526D7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80534" y="3438346"/>
            <a:ext cx="745132" cy="646331"/>
          </a:xfrm>
          <a:prstGeom prst="rect">
            <a:avLst/>
          </a:prstGeom>
        </p:spPr>
      </p:pic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A2A0C0AF-F289-4A37-9502-A176B0651BB7}"/>
              </a:ext>
            </a:extLst>
          </p:cNvPr>
          <p:cNvCxnSpPr>
            <a:cxnSpLocks/>
          </p:cNvCxnSpPr>
          <p:nvPr/>
        </p:nvCxnSpPr>
        <p:spPr>
          <a:xfrm>
            <a:off x="9764562" y="2159000"/>
            <a:ext cx="0" cy="2848765"/>
          </a:xfrm>
          <a:prstGeom prst="line">
            <a:avLst/>
          </a:prstGeom>
          <a:ln>
            <a:prstDash val="sys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5" name="ZoneTexte 44">
            <a:extLst>
              <a:ext uri="{FF2B5EF4-FFF2-40B4-BE49-F238E27FC236}">
                <a16:creationId xmlns:a16="http://schemas.microsoft.com/office/drawing/2014/main" id="{FFDEF8F2-92BC-448B-AD91-8D51B86FE1A5}"/>
              </a:ext>
            </a:extLst>
          </p:cNvPr>
          <p:cNvSpPr txBox="1"/>
          <p:nvPr/>
        </p:nvSpPr>
        <p:spPr>
          <a:xfrm>
            <a:off x="10547456" y="4365230"/>
            <a:ext cx="951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/>
              <a:t>에어 갭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21693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C93AC3A-0386-4907-98CF-4E3126C32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fr-FR" dirty="0"/>
              <a:t>2 </a:t>
            </a:r>
            <a:r>
              <a:rPr lang="ko-KR" altLang="en-US" dirty="0"/>
              <a:t>단계 인증</a:t>
            </a:r>
            <a:endParaRPr lang="fr-FR" dirty="0"/>
          </a:p>
        </p:txBody>
      </p:sp>
      <p:pic>
        <p:nvPicPr>
          <p:cNvPr id="15" name="Espace réservé pour une image  14">
            <a:extLst>
              <a:ext uri="{FF2B5EF4-FFF2-40B4-BE49-F238E27FC236}">
                <a16:creationId xmlns:a16="http://schemas.microsoft.com/office/drawing/2014/main" id="{0E260A08-3C44-4DE9-B186-AB4B78F330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8" t="-1111" r="42905" b="1111"/>
          <a:stretch/>
        </p:blipFill>
        <p:spPr>
          <a:xfrm>
            <a:off x="0" y="-1552"/>
            <a:ext cx="3752850" cy="6858000"/>
          </a:xfr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51D633-9B57-4BD3-876C-D9F277F6E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130" y="2239242"/>
            <a:ext cx="4979655" cy="3426267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3C497749-FA70-41D9-9894-7776C047ED0E}"/>
              </a:ext>
            </a:extLst>
          </p:cNvPr>
          <p:cNvSpPr txBox="1"/>
          <p:nvPr/>
        </p:nvSpPr>
        <p:spPr>
          <a:xfrm>
            <a:off x="4191718" y="2384757"/>
            <a:ext cx="290043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600" dirty="0"/>
              <a:t>관리 콘솔에 대한 보안 액세스</a:t>
            </a:r>
            <a:endParaRPr lang="fr-FR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600" dirty="0"/>
              <a:t>사용자 세부 정보 창</a:t>
            </a:r>
            <a:r>
              <a:rPr lang="en-US" altLang="ko-KR" sz="1600" dirty="0"/>
              <a:t>/</a:t>
            </a:r>
            <a:br>
              <a:rPr lang="en-US" altLang="ko-KR" sz="1600" dirty="0"/>
            </a:br>
            <a:r>
              <a:rPr lang="ko-KR" altLang="en-US" sz="1600" dirty="0"/>
              <a:t>이중 인증 탭을 통해 활성</a:t>
            </a:r>
            <a:endParaRPr lang="fr-FR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ko-KR" altLang="en-US" sz="1600" dirty="0"/>
              <a:t>인증 앱 선택 사용</a:t>
            </a:r>
            <a:r>
              <a:rPr lang="fr-FR" sz="1600" dirty="0"/>
              <a:t> </a:t>
            </a:r>
            <a:br>
              <a:rPr lang="fr-FR" sz="1600" dirty="0"/>
            </a:br>
            <a:r>
              <a:rPr lang="fr-FR" sz="1600" dirty="0"/>
              <a:t>(Authy,</a:t>
            </a:r>
            <a:r>
              <a:rPr lang="en-US" sz="1600" dirty="0"/>
              <a:t> Google Authenticator, Microsoft Authenticator, etc.)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459030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삭제된 데이터를 빠르게 백업하고 복원하는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fr-FR" altLang="ko-K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하이브리드 클라우드와 레거시 인프라를 모두 보호할 수 있어야 합니다</a:t>
            </a:r>
            <a:r>
              <a:rPr lang="en-US" altLang="ko-KR" sz="1800" dirty="0"/>
              <a:t>.</a:t>
            </a:r>
            <a:r>
              <a:rPr lang="ko-KR" altLang="en-US" sz="1800" dirty="0"/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공격 및 악의적인 사이버 위험으로 </a:t>
            </a:r>
            <a:r>
              <a:rPr lang="ko-KR" altLang="en-US" sz="1800" dirty="0" err="1">
                <a:solidFill>
                  <a:schemeClr val="bg1">
                    <a:lumMod val="65000"/>
                  </a:schemeClr>
                </a:solidFill>
              </a:rPr>
              <a:t>부터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스스로 보호하는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스토리지 비용을 줄이고 네트워크 흐름을 최적화하는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endParaRPr lang="fr-F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하드웨어 오류 또는 사고로 인한 데이터 손실 방지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데이터 기밀성을 보장하는 독립적인 솔루션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fr-FR" altLang="ko-KR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1327075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A close up of a tiger&#10;&#10;Description automatically generated with medium confidence">
            <a:extLst>
              <a:ext uri="{FF2B5EF4-FFF2-40B4-BE49-F238E27FC236}">
                <a16:creationId xmlns:a16="http://schemas.microsoft.com/office/drawing/2014/main" id="{94DB3AEC-292D-4FFC-B730-8690BDC495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515" b="43930"/>
          <a:stretch/>
        </p:blipFill>
        <p:spPr>
          <a:xfrm>
            <a:off x="0" y="2022510"/>
            <a:ext cx="12192000" cy="2947779"/>
          </a:xfrm>
          <a:prstGeom prst="rect">
            <a:avLst/>
          </a:prstGeom>
        </p:spPr>
      </p:pic>
      <p:sp>
        <p:nvSpPr>
          <p:cNvPr id="7" name="Oval 73">
            <a:extLst>
              <a:ext uri="{FF2B5EF4-FFF2-40B4-BE49-F238E27FC236}">
                <a16:creationId xmlns:a16="http://schemas.microsoft.com/office/drawing/2014/main" id="{7E38CA52-7F45-4B52-8447-ABE86A058869}"/>
              </a:ext>
            </a:extLst>
          </p:cNvPr>
          <p:cNvSpPr/>
          <p:nvPr/>
        </p:nvSpPr>
        <p:spPr>
          <a:xfrm>
            <a:off x="432000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Oval 75">
            <a:extLst>
              <a:ext uri="{FF2B5EF4-FFF2-40B4-BE49-F238E27FC236}">
                <a16:creationId xmlns:a16="http://schemas.microsoft.com/office/drawing/2014/main" id="{B626260C-B65C-4892-860F-9CD138823915}"/>
              </a:ext>
            </a:extLst>
          </p:cNvPr>
          <p:cNvSpPr/>
          <p:nvPr/>
        </p:nvSpPr>
        <p:spPr>
          <a:xfrm>
            <a:off x="1451525" y="3702379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val 76">
            <a:extLst>
              <a:ext uri="{FF2B5EF4-FFF2-40B4-BE49-F238E27FC236}">
                <a16:creationId xmlns:a16="http://schemas.microsoft.com/office/drawing/2014/main" id="{B6D10E45-2A96-491D-AAED-AADE020CF4CA}"/>
              </a:ext>
            </a:extLst>
          </p:cNvPr>
          <p:cNvSpPr/>
          <p:nvPr/>
        </p:nvSpPr>
        <p:spPr>
          <a:xfrm>
            <a:off x="2445539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Oval 77">
            <a:extLst>
              <a:ext uri="{FF2B5EF4-FFF2-40B4-BE49-F238E27FC236}">
                <a16:creationId xmlns:a16="http://schemas.microsoft.com/office/drawing/2014/main" id="{227B018C-4B73-446A-8B0A-5D6279ED95B2}"/>
              </a:ext>
            </a:extLst>
          </p:cNvPr>
          <p:cNvSpPr/>
          <p:nvPr/>
        </p:nvSpPr>
        <p:spPr>
          <a:xfrm>
            <a:off x="3474879" y="3702379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78">
            <a:extLst>
              <a:ext uri="{FF2B5EF4-FFF2-40B4-BE49-F238E27FC236}">
                <a16:creationId xmlns:a16="http://schemas.microsoft.com/office/drawing/2014/main" id="{F9F84952-A9EB-481F-A4C7-E6926B460399}"/>
              </a:ext>
            </a:extLst>
          </p:cNvPr>
          <p:cNvSpPr/>
          <p:nvPr/>
        </p:nvSpPr>
        <p:spPr>
          <a:xfrm>
            <a:off x="4459078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79">
            <a:extLst>
              <a:ext uri="{FF2B5EF4-FFF2-40B4-BE49-F238E27FC236}">
                <a16:creationId xmlns:a16="http://schemas.microsoft.com/office/drawing/2014/main" id="{B9C3DCCF-96EB-4208-A5AB-CB4F0C510895}"/>
              </a:ext>
            </a:extLst>
          </p:cNvPr>
          <p:cNvSpPr/>
          <p:nvPr/>
        </p:nvSpPr>
        <p:spPr>
          <a:xfrm>
            <a:off x="5498233" y="3702379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80">
            <a:extLst>
              <a:ext uri="{FF2B5EF4-FFF2-40B4-BE49-F238E27FC236}">
                <a16:creationId xmlns:a16="http://schemas.microsoft.com/office/drawing/2014/main" id="{425E1C64-8B61-45BC-934F-7585A4B98C17}"/>
              </a:ext>
            </a:extLst>
          </p:cNvPr>
          <p:cNvSpPr/>
          <p:nvPr/>
        </p:nvSpPr>
        <p:spPr>
          <a:xfrm>
            <a:off x="6472617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81">
            <a:extLst>
              <a:ext uri="{FF2B5EF4-FFF2-40B4-BE49-F238E27FC236}">
                <a16:creationId xmlns:a16="http://schemas.microsoft.com/office/drawing/2014/main" id="{70688CBE-4E66-4823-9429-E7EACB06F5AC}"/>
              </a:ext>
            </a:extLst>
          </p:cNvPr>
          <p:cNvSpPr/>
          <p:nvPr/>
        </p:nvSpPr>
        <p:spPr>
          <a:xfrm>
            <a:off x="7521587" y="3702379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82">
            <a:extLst>
              <a:ext uri="{FF2B5EF4-FFF2-40B4-BE49-F238E27FC236}">
                <a16:creationId xmlns:a16="http://schemas.microsoft.com/office/drawing/2014/main" id="{62CFAC86-9A46-4F28-92EB-B5466CCFFDFF}"/>
              </a:ext>
            </a:extLst>
          </p:cNvPr>
          <p:cNvSpPr/>
          <p:nvPr/>
        </p:nvSpPr>
        <p:spPr>
          <a:xfrm>
            <a:off x="8486156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83">
            <a:extLst>
              <a:ext uri="{FF2B5EF4-FFF2-40B4-BE49-F238E27FC236}">
                <a16:creationId xmlns:a16="http://schemas.microsoft.com/office/drawing/2014/main" id="{0ECD03B8-2457-42B8-BA67-00BAC3CAFC53}"/>
              </a:ext>
            </a:extLst>
          </p:cNvPr>
          <p:cNvSpPr/>
          <p:nvPr/>
        </p:nvSpPr>
        <p:spPr>
          <a:xfrm>
            <a:off x="9544939" y="3702379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84">
            <a:extLst>
              <a:ext uri="{FF2B5EF4-FFF2-40B4-BE49-F238E27FC236}">
                <a16:creationId xmlns:a16="http://schemas.microsoft.com/office/drawing/2014/main" id="{19382963-52F0-4EBA-8067-13C172E4144E}"/>
              </a:ext>
            </a:extLst>
          </p:cNvPr>
          <p:cNvSpPr/>
          <p:nvPr/>
        </p:nvSpPr>
        <p:spPr>
          <a:xfrm>
            <a:off x="10499697" y="2088500"/>
            <a:ext cx="1058783" cy="1058783"/>
          </a:xfrm>
          <a:prstGeom prst="ellipse">
            <a:avLst/>
          </a:prstGeom>
          <a:solidFill>
            <a:srgbClr val="FFFF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4" descr="Installation PostgreSQL et Adminer – Lucas Videlaine">
            <a:extLst>
              <a:ext uri="{FF2B5EF4-FFF2-40B4-BE49-F238E27FC236}">
                <a16:creationId xmlns:a16="http://schemas.microsoft.com/office/drawing/2014/main" id="{FB4B2632-9DE8-469B-820F-95DE6A857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118" y="3930321"/>
            <a:ext cx="589011" cy="65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http://www.google.fr/url?source=imglanding&amp;ct=img&amp;q=http://www.unix-experience.fr/wp-content/uploads/2012/12/mysql-logo.jpg&amp;sa=X&amp;ei=cO9ZVY2TBYr1UrbRgKAB&amp;ved=0CAkQ8wc&amp;usg=AFQjCNGGSuWeUDlBIVi0QtRClMZIaYg_MA">
            <a:extLst>
              <a:ext uri="{FF2B5EF4-FFF2-40B4-BE49-F238E27FC236}">
                <a16:creationId xmlns:a16="http://schemas.microsoft.com/office/drawing/2014/main" id="{F2F3B770-65D2-4417-889E-C721B6FF7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567" y="3951562"/>
            <a:ext cx="638698" cy="42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www.google.fr/url?source=imglanding&amp;ct=img&amp;q=http://i.forbesimg.com/media/lists/companies/oracle_416x416.jpg&amp;sa=X&amp;ei=rLNZVeWYB6XC7gbe6YG4Ag&amp;ved=0CAkQ8wc&amp;usg=AFQjCNHgz3-rPgEh2GPSdyXB8hIXrAibZw">
            <a:extLst>
              <a:ext uri="{FF2B5EF4-FFF2-40B4-BE49-F238E27FC236}">
                <a16:creationId xmlns:a16="http://schemas.microsoft.com/office/drawing/2014/main" id="{6E611C18-F7E6-49B9-9F62-C89537EC53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2" b="37788"/>
          <a:stretch/>
        </p:blipFill>
        <p:spPr bwMode="auto">
          <a:xfrm>
            <a:off x="3599049" y="4119424"/>
            <a:ext cx="810441" cy="22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://www.google.fr/url?source=imglanding&amp;ct=img&amp;q=http://www.micromail.com/product_images/micromail.com/MS0001_L.jpg&amp;sa=X&amp;ei=FLRZVZr8Aeee7gbjnIHgDA&amp;ved=0CAkQ8wc&amp;usg=AFQjCNFcLiPCQR0FkcoU24zFGVAu1aUWcw">
            <a:extLst>
              <a:ext uri="{FF2B5EF4-FFF2-40B4-BE49-F238E27FC236}">
                <a16:creationId xmlns:a16="http://schemas.microsoft.com/office/drawing/2014/main" id="{2E46CD1F-FB45-4AE3-841C-5B88A3767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925" y="3978007"/>
            <a:ext cx="512809" cy="46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www.google.fr/url?source=imglanding&amp;ct=img&amp;q=https://pbs.twimg.com/profile_images/458756244300247040/Kbi4ibpG.png&amp;sa=X&amp;ei=SLRZVdrOMfKs7AbVg4GQCA&amp;ved=0CAkQ8wc4Vg&amp;usg=AFQjCNHQraDx7vuRgCVQzWQf45BoVGwpHw">
            <a:extLst>
              <a:ext uri="{FF2B5EF4-FFF2-40B4-BE49-F238E27FC236}">
                <a16:creationId xmlns:a16="http://schemas.microsoft.com/office/drawing/2014/main" id="{951D08B2-A76E-49CE-A2F0-CCC34D1FC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652" y="4011006"/>
            <a:ext cx="480652" cy="43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www.google.fr/url?source=imglanding&amp;ct=img&amp;q=http://c179631.r31.cf0.rackcdn.com/sql-server-2012-logo.png&amp;sa=X&amp;ei=M-5ZVaX6DsqM7AaK3YHwAQ&amp;ved=0CAkQ8wc&amp;usg=AFQjCNHqa_0u1VhpJragQDp9BMKNVhwUFA">
            <a:extLst>
              <a:ext uri="{FF2B5EF4-FFF2-40B4-BE49-F238E27FC236}">
                <a16:creationId xmlns:a16="http://schemas.microsoft.com/office/drawing/2014/main" id="{2EC6B3FD-F174-43A7-965A-DBBC47BE5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618" y="2371011"/>
            <a:ext cx="571857" cy="42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64CD8DAD-984E-4B6C-82D0-ED933812D04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35234" y="2509785"/>
            <a:ext cx="896651" cy="216210"/>
          </a:xfrm>
          <a:prstGeom prst="rect">
            <a:avLst/>
          </a:prstGeom>
        </p:spPr>
      </p:pic>
      <p:pic>
        <p:nvPicPr>
          <p:cNvPr id="25" name="Picture 6" descr="http://www.google.fr/url?source=imglanding&amp;ct=img&amp;q=http://upload.wikimedia.org/wikipedia/fr/7/78/Domino_logo.png&amp;sa=X&amp;ei=_O5ZVZDYJcP_UMaNgZgD&amp;ved=0CAkQ8wc&amp;usg=AFQjCNG9iEkiSZ8TO7TEzp_d9-ycZI2h_A">
            <a:extLst>
              <a:ext uri="{FF2B5EF4-FFF2-40B4-BE49-F238E27FC236}">
                <a16:creationId xmlns:a16="http://schemas.microsoft.com/office/drawing/2014/main" id="{A421D569-6268-475E-9F23-6331EF33A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536" y="2389993"/>
            <a:ext cx="544944" cy="49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>
            <a:extLst>
              <a:ext uri="{FF2B5EF4-FFF2-40B4-BE49-F238E27FC236}">
                <a16:creationId xmlns:a16="http://schemas.microsoft.com/office/drawing/2014/main" id="{108A3063-F757-46F3-9B71-B0D9FBA56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/>
          <a:srcRect/>
          <a:stretch/>
        </p:blipFill>
        <p:spPr bwMode="auto">
          <a:xfrm>
            <a:off x="4566678" y="2412211"/>
            <a:ext cx="830522" cy="41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Migration MySQL vers MariaDB | Le blog de Michauko">
            <a:extLst>
              <a:ext uri="{FF2B5EF4-FFF2-40B4-BE49-F238E27FC236}">
                <a16:creationId xmlns:a16="http://schemas.microsoft.com/office/drawing/2014/main" id="{EE2C8B36-7A1E-46D9-967A-94975540F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08" y="2371011"/>
            <a:ext cx="656566" cy="49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icrosoft Office 365 Logo : histoire, signification de l&amp;#39;emblème">
            <a:extLst>
              <a:ext uri="{FF2B5EF4-FFF2-40B4-BE49-F238E27FC236}">
                <a16:creationId xmlns:a16="http://schemas.microsoft.com/office/drawing/2014/main" id="{677E0813-6A46-45FC-8302-A8FFF15EA1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17" b="33094"/>
          <a:stretch/>
        </p:blipFill>
        <p:spPr bwMode="auto">
          <a:xfrm>
            <a:off x="10491969" y="2524494"/>
            <a:ext cx="1066511" cy="201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1FD04C2-92CA-45DD-A34D-9696CB1B564D}"/>
              </a:ext>
            </a:extLst>
          </p:cNvPr>
          <p:cNvSpPr txBox="1"/>
          <p:nvPr/>
        </p:nvSpPr>
        <p:spPr>
          <a:xfrm>
            <a:off x="326520" y="5219472"/>
            <a:ext cx="1973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/>
              <a:t>Applications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B004F457-BF84-4710-BED7-0412BE428B26}"/>
              </a:ext>
            </a:extLst>
          </p:cNvPr>
          <p:cNvCxnSpPr/>
          <p:nvPr/>
        </p:nvCxnSpPr>
        <p:spPr>
          <a:xfrm>
            <a:off x="2300265" y="4974375"/>
            <a:ext cx="0" cy="1073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3B3A2323-E886-4552-945F-235ED17DB174}"/>
              </a:ext>
            </a:extLst>
          </p:cNvPr>
          <p:cNvSpPr txBox="1"/>
          <p:nvPr/>
        </p:nvSpPr>
        <p:spPr>
          <a:xfrm>
            <a:off x="2408375" y="5063720"/>
            <a:ext cx="12537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rgbClr val="194B84"/>
                </a:solidFill>
              </a:rPr>
              <a:t>Exchange </a:t>
            </a:r>
          </a:p>
          <a:p>
            <a:r>
              <a:rPr lang="fr-FR">
                <a:solidFill>
                  <a:srgbClr val="194B84"/>
                </a:solidFill>
              </a:rPr>
              <a:t>SharePoint </a:t>
            </a:r>
          </a:p>
          <a:p>
            <a:r>
              <a:rPr lang="fr-FR">
                <a:solidFill>
                  <a:srgbClr val="194B84"/>
                </a:solidFill>
              </a:rPr>
              <a:t>SAP</a:t>
            </a:r>
          </a:p>
          <a:p>
            <a:r>
              <a:rPr lang="fr-FR">
                <a:solidFill>
                  <a:srgbClr val="194B84"/>
                </a:solidFill>
              </a:rPr>
              <a:t>Oracle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D066BE3E-481F-42C2-9CAB-57366F9DD7EF}"/>
              </a:ext>
            </a:extLst>
          </p:cNvPr>
          <p:cNvSpPr txBox="1"/>
          <p:nvPr/>
        </p:nvSpPr>
        <p:spPr>
          <a:xfrm>
            <a:off x="3992026" y="5198231"/>
            <a:ext cx="16821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err="1"/>
              <a:t>Databases</a:t>
            </a:r>
            <a:r>
              <a:rPr lang="fr-FR" sz="2800"/>
              <a:t>
</a:t>
            </a:r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E8D36629-1261-4D43-A6D7-A212658426A1}"/>
              </a:ext>
            </a:extLst>
          </p:cNvPr>
          <p:cNvCxnSpPr/>
          <p:nvPr/>
        </p:nvCxnSpPr>
        <p:spPr>
          <a:xfrm>
            <a:off x="6882594" y="4974375"/>
            <a:ext cx="0" cy="1073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FFB9A755-15B4-4BD5-B0CF-9CECF894113A}"/>
              </a:ext>
            </a:extLst>
          </p:cNvPr>
          <p:cNvSpPr txBox="1"/>
          <p:nvPr/>
        </p:nvSpPr>
        <p:spPr>
          <a:xfrm>
            <a:off x="7058591" y="5025348"/>
            <a:ext cx="12452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>
                <a:solidFill>
                  <a:srgbClr val="194B84"/>
                </a:solidFill>
              </a:rPr>
              <a:t>PostgreSQL</a:t>
            </a:r>
          </a:p>
          <a:p>
            <a:r>
              <a:rPr lang="fr-FR" err="1">
                <a:solidFill>
                  <a:srgbClr val="194B84"/>
                </a:solidFill>
              </a:rPr>
              <a:t>MariaDB</a:t>
            </a:r>
            <a:endParaRPr lang="fr-FR">
              <a:solidFill>
                <a:srgbClr val="194B84"/>
              </a:solidFill>
            </a:endParaRPr>
          </a:p>
          <a:p>
            <a:r>
              <a:rPr lang="fr-FR">
                <a:solidFill>
                  <a:srgbClr val="194B84"/>
                </a:solidFill>
              </a:rPr>
              <a:t>SQL server</a:t>
            </a:r>
          </a:p>
          <a:p>
            <a:r>
              <a:rPr lang="fr-FR">
                <a:solidFill>
                  <a:srgbClr val="194B84"/>
                </a:solidFill>
              </a:rPr>
              <a:t>DB2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7E885D6-AA03-4924-BFCF-6AC7EF0E2B12}"/>
              </a:ext>
            </a:extLst>
          </p:cNvPr>
          <p:cNvSpPr txBox="1"/>
          <p:nvPr/>
        </p:nvSpPr>
        <p:spPr>
          <a:xfrm>
            <a:off x="8775476" y="5228175"/>
            <a:ext cx="8579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/>
              <a:t>SaaS</a:t>
            </a: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F2D77C5D-57AD-45B4-9089-AB486FF6562D}"/>
              </a:ext>
            </a:extLst>
          </p:cNvPr>
          <p:cNvCxnSpPr/>
          <p:nvPr/>
        </p:nvCxnSpPr>
        <p:spPr>
          <a:xfrm>
            <a:off x="9727394" y="4988707"/>
            <a:ext cx="0" cy="10733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ZoneTexte 37">
            <a:extLst>
              <a:ext uri="{FF2B5EF4-FFF2-40B4-BE49-F238E27FC236}">
                <a16:creationId xmlns:a16="http://schemas.microsoft.com/office/drawing/2014/main" id="{F6D2F572-14D9-4BF6-9CD6-28E5A07747E3}"/>
              </a:ext>
            </a:extLst>
          </p:cNvPr>
          <p:cNvSpPr txBox="1"/>
          <p:nvPr/>
        </p:nvSpPr>
        <p:spPr>
          <a:xfrm>
            <a:off x="9877058" y="5012731"/>
            <a:ext cx="1208664" cy="1477328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dirty="0">
                <a:solidFill>
                  <a:srgbClr val="194B84"/>
                </a:solidFill>
              </a:rPr>
              <a:t>Exchange</a:t>
            </a:r>
          </a:p>
          <a:p>
            <a:r>
              <a:rPr lang="fr-FR" dirty="0">
                <a:solidFill>
                  <a:srgbClr val="194B84"/>
                </a:solidFill>
              </a:rPr>
              <a:t>OneDrive</a:t>
            </a:r>
            <a:endParaRPr lang="fr-FR" dirty="0">
              <a:solidFill>
                <a:srgbClr val="194B84"/>
              </a:solidFill>
              <a:cs typeface="Calibri"/>
            </a:endParaRPr>
          </a:p>
          <a:p>
            <a:r>
              <a:rPr lang="fr-FR" dirty="0">
                <a:solidFill>
                  <a:srgbClr val="194B84"/>
                </a:solidFill>
              </a:rPr>
              <a:t>SharePoint</a:t>
            </a:r>
          </a:p>
          <a:p>
            <a:r>
              <a:rPr lang="fr-FR" dirty="0">
                <a:solidFill>
                  <a:srgbClr val="194B84"/>
                </a:solidFill>
              </a:rPr>
              <a:t>Teams</a:t>
            </a:r>
            <a:endParaRPr lang="fr-FR" dirty="0">
              <a:solidFill>
                <a:srgbClr val="194B84"/>
              </a:solidFill>
              <a:cs typeface="Calibri"/>
            </a:endParaRPr>
          </a:p>
          <a:p>
            <a:endParaRPr lang="fr-FR"/>
          </a:p>
        </p:txBody>
      </p:sp>
      <p:sp>
        <p:nvSpPr>
          <p:cNvPr id="37" name="Titre 1">
            <a:extLst>
              <a:ext uri="{FF2B5EF4-FFF2-40B4-BE49-F238E27FC236}">
                <a16:creationId xmlns:a16="http://schemas.microsoft.com/office/drawing/2014/main" id="{2149D09B-6254-4420-9B43-FF763341DAC8}"/>
              </a:ext>
            </a:extLst>
          </p:cNvPr>
          <p:cNvSpPr txBox="1">
            <a:spLocks/>
          </p:cNvSpPr>
          <p:nvPr/>
        </p:nvSpPr>
        <p:spPr>
          <a:xfrm>
            <a:off x="764755" y="454034"/>
            <a:ext cx="10041790" cy="873663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94B84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200" dirty="0"/>
              <a:t>계층적인 환경 보호</a:t>
            </a:r>
            <a:r>
              <a:rPr lang="fr-FR" sz="3200" dirty="0"/>
              <a:t>
</a:t>
            </a:r>
          </a:p>
        </p:txBody>
      </p:sp>
    </p:spTree>
    <p:extLst>
      <p:ext uri="{BB962C8B-B14F-4D97-AF65-F5344CB8AC3E}">
        <p14:creationId xmlns:p14="http://schemas.microsoft.com/office/powerpoint/2010/main" val="8946109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C66CE8-7456-4D9F-9724-E5C09B6C6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755" y="454034"/>
            <a:ext cx="10041790" cy="873663"/>
          </a:xfrm>
        </p:spPr>
        <p:txBody>
          <a:bodyPr>
            <a:noAutofit/>
          </a:bodyPr>
          <a:lstStyle/>
          <a:p>
            <a:r>
              <a:rPr lang="ko-KR" altLang="en-US" sz="3200" dirty="0"/>
              <a:t>계층적인 환경 보호</a:t>
            </a:r>
            <a:r>
              <a:rPr lang="fr-FR" sz="3200" dirty="0"/>
              <a:t>
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F573D9F-E12E-48C8-85D2-693CAFBCEF57}"/>
              </a:ext>
            </a:extLst>
          </p:cNvPr>
          <p:cNvGrpSpPr/>
          <p:nvPr/>
        </p:nvGrpSpPr>
        <p:grpSpPr>
          <a:xfrm>
            <a:off x="0" y="2022510"/>
            <a:ext cx="12192000" cy="2947779"/>
            <a:chOff x="84032" y="2022510"/>
            <a:chExt cx="12063647" cy="2947779"/>
          </a:xfrm>
        </p:grpSpPr>
        <p:pic>
          <p:nvPicPr>
            <p:cNvPr id="5" name="Picture 10" descr="A close up of a tiger&#10;&#10;Description automatically generated with medium confidence">
              <a:extLst>
                <a:ext uri="{FF2B5EF4-FFF2-40B4-BE49-F238E27FC236}">
                  <a16:creationId xmlns:a16="http://schemas.microsoft.com/office/drawing/2014/main" id="{6F8BA1DF-4D62-4436-A869-F866FDC3D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3515" b="43930"/>
            <a:stretch/>
          </p:blipFill>
          <p:spPr>
            <a:xfrm>
              <a:off x="84032" y="2022510"/>
              <a:ext cx="12063647" cy="2947779"/>
            </a:xfrm>
            <a:prstGeom prst="rect">
              <a:avLst/>
            </a:prstGeom>
          </p:spPr>
        </p:pic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492FD170-4222-41FE-B5F2-0820D23CF8FD}"/>
                </a:ext>
              </a:extLst>
            </p:cNvPr>
            <p:cNvGrpSpPr/>
            <p:nvPr/>
          </p:nvGrpSpPr>
          <p:grpSpPr>
            <a:xfrm>
              <a:off x="423577" y="2182770"/>
              <a:ext cx="1058783" cy="1058783"/>
              <a:chOff x="423577" y="2182770"/>
              <a:chExt cx="1058783" cy="1058783"/>
            </a:xfrm>
          </p:grpSpPr>
          <p:sp>
            <p:nvSpPr>
              <p:cNvPr id="43" name="Oval 73">
                <a:extLst>
                  <a:ext uri="{FF2B5EF4-FFF2-40B4-BE49-F238E27FC236}">
                    <a16:creationId xmlns:a16="http://schemas.microsoft.com/office/drawing/2014/main" id="{E6701B96-3703-43A4-8470-E4D5B6022286}"/>
                  </a:ext>
                </a:extLst>
              </p:cNvPr>
              <p:cNvSpPr/>
              <p:nvPr/>
            </p:nvSpPr>
            <p:spPr>
              <a:xfrm>
                <a:off x="423577" y="218277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4" name="Picture 2">
                <a:extLst>
                  <a:ext uri="{FF2B5EF4-FFF2-40B4-BE49-F238E27FC236}">
                    <a16:creationId xmlns:a16="http://schemas.microsoft.com/office/drawing/2014/main" id="{24112DF1-2006-472A-9699-7FA43B6191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/>
              <a:srcRect l="11247" t="6549" r="12792" b="5740"/>
              <a:stretch/>
            </p:blipFill>
            <p:spPr bwMode="auto">
              <a:xfrm>
                <a:off x="615406" y="2366061"/>
                <a:ext cx="675124" cy="6921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7" name="Group 15">
              <a:extLst>
                <a:ext uri="{FF2B5EF4-FFF2-40B4-BE49-F238E27FC236}">
                  <a16:creationId xmlns:a16="http://schemas.microsoft.com/office/drawing/2014/main" id="{DEA345EF-D638-4FE3-8062-36FD36F0995B}"/>
                </a:ext>
              </a:extLst>
            </p:cNvPr>
            <p:cNvGrpSpPr/>
            <p:nvPr/>
          </p:nvGrpSpPr>
          <p:grpSpPr>
            <a:xfrm>
              <a:off x="3907357" y="2182770"/>
              <a:ext cx="1058783" cy="1058783"/>
              <a:chOff x="2445539" y="2088500"/>
              <a:chExt cx="1058783" cy="1058783"/>
            </a:xfrm>
          </p:grpSpPr>
          <p:sp>
            <p:nvSpPr>
              <p:cNvPr id="41" name="Oval 76">
                <a:extLst>
                  <a:ext uri="{FF2B5EF4-FFF2-40B4-BE49-F238E27FC236}">
                    <a16:creationId xmlns:a16="http://schemas.microsoft.com/office/drawing/2014/main" id="{F58D3616-D900-4048-8541-C593BCFF09BF}"/>
                  </a:ext>
                </a:extLst>
              </p:cNvPr>
              <p:cNvSpPr/>
              <p:nvPr/>
            </p:nvSpPr>
            <p:spPr>
              <a:xfrm>
                <a:off x="2445539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2" name="Picture 12" descr="http://www.google.fr/url?source=imglanding&amp;ct=img&amp;q=http://blog.zenoss.com/wp-content/uploads/2015/01/ibm-aix-logo_0-1.jpg&amp;sa=X&amp;ei=MLVZVaGfGa6t7Aad0YBw&amp;ved=0CAkQ8wc&amp;usg=AFQjCNGBZ2D9h5fyjbJdVaPaavNLjtXLAQ">
                <a:extLst>
                  <a:ext uri="{FF2B5EF4-FFF2-40B4-BE49-F238E27FC236}">
                    <a16:creationId xmlns:a16="http://schemas.microsoft.com/office/drawing/2014/main" id="{4D8D0F6F-FC26-4447-BA7B-B0D13B97F7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1764" y="2345796"/>
                <a:ext cx="586333" cy="544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" name="Group 16">
              <a:extLst>
                <a:ext uri="{FF2B5EF4-FFF2-40B4-BE49-F238E27FC236}">
                  <a16:creationId xmlns:a16="http://schemas.microsoft.com/office/drawing/2014/main" id="{7F909311-B770-4F12-B563-AEF001A7872A}"/>
                </a:ext>
              </a:extLst>
            </p:cNvPr>
            <p:cNvGrpSpPr/>
            <p:nvPr/>
          </p:nvGrpSpPr>
          <p:grpSpPr>
            <a:xfrm>
              <a:off x="5649247" y="2182770"/>
              <a:ext cx="1058783" cy="1058783"/>
              <a:chOff x="4459078" y="2088500"/>
              <a:chExt cx="1058783" cy="1058783"/>
            </a:xfrm>
          </p:grpSpPr>
          <p:sp>
            <p:nvSpPr>
              <p:cNvPr id="39" name="Oval 78">
                <a:extLst>
                  <a:ext uri="{FF2B5EF4-FFF2-40B4-BE49-F238E27FC236}">
                    <a16:creationId xmlns:a16="http://schemas.microsoft.com/office/drawing/2014/main" id="{B4417E5B-765D-4BE1-9340-3F49381525FE}"/>
                  </a:ext>
                </a:extLst>
              </p:cNvPr>
              <p:cNvSpPr/>
              <p:nvPr/>
            </p:nvSpPr>
            <p:spPr>
              <a:xfrm>
                <a:off x="4459078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40" name="Picture 14" descr="http://www.google.fr/url?source=imglanding&amp;ct=img&amp;q=http://upload.wikimedia.org/wikipedia/commons/e/e0/HP-UX-logo_blue.jpg&amp;sa=X&amp;ei=T7VZVbqOAZKp7AaupYHICw&amp;ved=0CAkQ8wc&amp;usg=AFQjCNH2tKZ33HlDRgNiSsBmvT_t-wzABw">
                <a:extLst>
                  <a:ext uri="{FF2B5EF4-FFF2-40B4-BE49-F238E27FC236}">
                    <a16:creationId xmlns:a16="http://schemas.microsoft.com/office/drawing/2014/main" id="{9167A059-3847-4838-9483-9D3AD06DA4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11082" y="2438419"/>
                <a:ext cx="754775" cy="3599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9" name="Group 17">
              <a:extLst>
                <a:ext uri="{FF2B5EF4-FFF2-40B4-BE49-F238E27FC236}">
                  <a16:creationId xmlns:a16="http://schemas.microsoft.com/office/drawing/2014/main" id="{402E0925-08C5-489A-A023-0CDE815DA53B}"/>
                </a:ext>
              </a:extLst>
            </p:cNvPr>
            <p:cNvGrpSpPr/>
            <p:nvPr/>
          </p:nvGrpSpPr>
          <p:grpSpPr>
            <a:xfrm>
              <a:off x="7391137" y="2182770"/>
              <a:ext cx="1058783" cy="1058783"/>
              <a:chOff x="6472617" y="2088500"/>
              <a:chExt cx="1058783" cy="1058783"/>
            </a:xfrm>
          </p:grpSpPr>
          <p:sp>
            <p:nvSpPr>
              <p:cNvPr id="37" name="Oval 80">
                <a:extLst>
                  <a:ext uri="{FF2B5EF4-FFF2-40B4-BE49-F238E27FC236}">
                    <a16:creationId xmlns:a16="http://schemas.microsoft.com/office/drawing/2014/main" id="{CA09DB84-0117-40CF-90E2-C291E5470CA7}"/>
                  </a:ext>
                </a:extLst>
              </p:cNvPr>
              <p:cNvSpPr/>
              <p:nvPr/>
            </p:nvSpPr>
            <p:spPr>
              <a:xfrm>
                <a:off x="6472617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8" name="Picture 16" descr="http://www.google.fr/url?source=imglanding&amp;ct=img&amp;q=http://blogs-images.forbes.com/ericsavitz/files/2011/03/novell_logo.jpg&amp;sa=X&amp;ei=RrZZVaWwOuGP7AangoOYAg&amp;ved=0CAkQ8wc&amp;usg=AFQjCNEDEo_Y29yncd3_wDd-dt6pFs_Uzg">
                <a:extLst>
                  <a:ext uri="{FF2B5EF4-FFF2-40B4-BE49-F238E27FC236}">
                    <a16:creationId xmlns:a16="http://schemas.microsoft.com/office/drawing/2014/main" id="{32F8FEF0-05BF-4005-90B9-6A0A9F7611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76399" y="2532540"/>
                <a:ext cx="851219" cy="1788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Group 18">
              <a:extLst>
                <a:ext uri="{FF2B5EF4-FFF2-40B4-BE49-F238E27FC236}">
                  <a16:creationId xmlns:a16="http://schemas.microsoft.com/office/drawing/2014/main" id="{55F80FD9-3A43-49C9-AE81-0343CC91D883}"/>
                </a:ext>
              </a:extLst>
            </p:cNvPr>
            <p:cNvGrpSpPr/>
            <p:nvPr/>
          </p:nvGrpSpPr>
          <p:grpSpPr>
            <a:xfrm>
              <a:off x="9133027" y="2182770"/>
              <a:ext cx="1058783" cy="1058783"/>
              <a:chOff x="8486156" y="2088500"/>
              <a:chExt cx="1058783" cy="1058783"/>
            </a:xfrm>
          </p:grpSpPr>
          <p:sp>
            <p:nvSpPr>
              <p:cNvPr id="35" name="Oval 82">
                <a:extLst>
                  <a:ext uri="{FF2B5EF4-FFF2-40B4-BE49-F238E27FC236}">
                    <a16:creationId xmlns:a16="http://schemas.microsoft.com/office/drawing/2014/main" id="{C4B89051-2310-4842-841D-4F2799DB6FFA}"/>
                  </a:ext>
                </a:extLst>
              </p:cNvPr>
              <p:cNvSpPr/>
              <p:nvPr/>
            </p:nvSpPr>
            <p:spPr>
              <a:xfrm>
                <a:off x="8486156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6" name="Picture 6" descr="Résultat de recherche d'images pour &quot;logo red hat&quot;">
                <a:extLst>
                  <a:ext uri="{FF2B5EF4-FFF2-40B4-BE49-F238E27FC236}">
                    <a16:creationId xmlns:a16="http://schemas.microsoft.com/office/drawing/2014/main" id="{9A464226-82C1-490E-8C17-F8049E1EBC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71111" y="2487484"/>
                <a:ext cx="888873" cy="2887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" name="Group 19">
              <a:extLst>
                <a:ext uri="{FF2B5EF4-FFF2-40B4-BE49-F238E27FC236}">
                  <a16:creationId xmlns:a16="http://schemas.microsoft.com/office/drawing/2014/main" id="{990A42C8-F36D-4EAB-88B8-C48E0015AD9D}"/>
                </a:ext>
              </a:extLst>
            </p:cNvPr>
            <p:cNvGrpSpPr/>
            <p:nvPr/>
          </p:nvGrpSpPr>
          <p:grpSpPr>
            <a:xfrm>
              <a:off x="10874919" y="2182770"/>
              <a:ext cx="1058783" cy="1058783"/>
              <a:chOff x="10499697" y="2088500"/>
              <a:chExt cx="1058783" cy="1058783"/>
            </a:xfrm>
          </p:grpSpPr>
          <p:sp>
            <p:nvSpPr>
              <p:cNvPr id="33" name="Oval 84">
                <a:extLst>
                  <a:ext uri="{FF2B5EF4-FFF2-40B4-BE49-F238E27FC236}">
                    <a16:creationId xmlns:a16="http://schemas.microsoft.com/office/drawing/2014/main" id="{8E217595-DF94-4174-A1CD-DDBF8A129E63}"/>
                  </a:ext>
                </a:extLst>
              </p:cNvPr>
              <p:cNvSpPr/>
              <p:nvPr/>
            </p:nvSpPr>
            <p:spPr>
              <a:xfrm>
                <a:off x="10499697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4" name="Picture 8" descr="Résultat de recherche d'images pour &quot;logo suse linux&quot;">
                <a:extLst>
                  <a:ext uri="{FF2B5EF4-FFF2-40B4-BE49-F238E27FC236}">
                    <a16:creationId xmlns:a16="http://schemas.microsoft.com/office/drawing/2014/main" id="{474F7651-F334-4AB3-A86F-600465991B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632224" y="2452761"/>
                <a:ext cx="793729" cy="3599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2" name="Group 7">
              <a:extLst>
                <a:ext uri="{FF2B5EF4-FFF2-40B4-BE49-F238E27FC236}">
                  <a16:creationId xmlns:a16="http://schemas.microsoft.com/office/drawing/2014/main" id="{D00B86B8-4AFC-4365-A532-57281A377E68}"/>
                </a:ext>
              </a:extLst>
            </p:cNvPr>
            <p:cNvGrpSpPr/>
            <p:nvPr/>
          </p:nvGrpSpPr>
          <p:grpSpPr>
            <a:xfrm>
              <a:off x="1228118" y="3811041"/>
              <a:ext cx="1058783" cy="1058783"/>
              <a:chOff x="1451525" y="3702379"/>
              <a:chExt cx="1058783" cy="1058783"/>
            </a:xfrm>
          </p:grpSpPr>
          <p:sp>
            <p:nvSpPr>
              <p:cNvPr id="31" name="Oval 75">
                <a:extLst>
                  <a:ext uri="{FF2B5EF4-FFF2-40B4-BE49-F238E27FC236}">
                    <a16:creationId xmlns:a16="http://schemas.microsoft.com/office/drawing/2014/main" id="{8A769F87-B8B9-4B7B-8FB8-0F82F6AFD3BE}"/>
                  </a:ext>
                </a:extLst>
              </p:cNvPr>
              <p:cNvSpPr/>
              <p:nvPr/>
            </p:nvSpPr>
            <p:spPr>
              <a:xfrm>
                <a:off x="1451525" y="3702379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2" name="Picture 10" descr="Résultat de recherche d'images pour &quot;logo ubuntu&quot;">
                <a:extLst>
                  <a:ext uri="{FF2B5EF4-FFF2-40B4-BE49-F238E27FC236}">
                    <a16:creationId xmlns:a16="http://schemas.microsoft.com/office/drawing/2014/main" id="{3EC6C987-1751-4DFC-B972-FF365C809E1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52286" y="4117468"/>
                <a:ext cx="857261" cy="22860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3" name="Group 8">
              <a:extLst>
                <a:ext uri="{FF2B5EF4-FFF2-40B4-BE49-F238E27FC236}">
                  <a16:creationId xmlns:a16="http://schemas.microsoft.com/office/drawing/2014/main" id="{C4F39A52-1D98-40F3-AB83-E36E5911BDBB}"/>
                </a:ext>
              </a:extLst>
            </p:cNvPr>
            <p:cNvGrpSpPr/>
            <p:nvPr/>
          </p:nvGrpSpPr>
          <p:grpSpPr>
            <a:xfrm>
              <a:off x="3012055" y="3811041"/>
              <a:ext cx="1058783" cy="1058783"/>
              <a:chOff x="3474879" y="3702379"/>
              <a:chExt cx="1058783" cy="1058783"/>
            </a:xfrm>
          </p:grpSpPr>
          <p:sp>
            <p:nvSpPr>
              <p:cNvPr id="29" name="Oval 77">
                <a:extLst>
                  <a:ext uri="{FF2B5EF4-FFF2-40B4-BE49-F238E27FC236}">
                    <a16:creationId xmlns:a16="http://schemas.microsoft.com/office/drawing/2014/main" id="{5A152FB5-39B3-4A6E-A09B-9FF550D21DF7}"/>
                  </a:ext>
                </a:extLst>
              </p:cNvPr>
              <p:cNvSpPr/>
              <p:nvPr/>
            </p:nvSpPr>
            <p:spPr>
              <a:xfrm>
                <a:off x="3474879" y="3702379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30" name="Picture 12" descr="Résultat de recherche d'images pour &quot;logo DEbian&quot;">
                <a:extLst>
                  <a:ext uri="{FF2B5EF4-FFF2-40B4-BE49-F238E27FC236}">
                    <a16:creationId xmlns:a16="http://schemas.microsoft.com/office/drawing/2014/main" id="{02789ED9-92E8-4C1C-B185-A3562DF7AB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038" y="3859260"/>
                <a:ext cx="532464" cy="7008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4" name="Group 9">
              <a:extLst>
                <a:ext uri="{FF2B5EF4-FFF2-40B4-BE49-F238E27FC236}">
                  <a16:creationId xmlns:a16="http://schemas.microsoft.com/office/drawing/2014/main" id="{FC80E6D0-0559-4A1D-927B-9B3226DF56A7}"/>
                </a:ext>
              </a:extLst>
            </p:cNvPr>
            <p:cNvGrpSpPr/>
            <p:nvPr/>
          </p:nvGrpSpPr>
          <p:grpSpPr>
            <a:xfrm>
              <a:off x="4795992" y="3811041"/>
              <a:ext cx="1058783" cy="1058783"/>
              <a:chOff x="5498233" y="3702379"/>
              <a:chExt cx="1058783" cy="1058783"/>
            </a:xfrm>
          </p:grpSpPr>
          <p:sp>
            <p:nvSpPr>
              <p:cNvPr id="27" name="Oval 79">
                <a:extLst>
                  <a:ext uri="{FF2B5EF4-FFF2-40B4-BE49-F238E27FC236}">
                    <a16:creationId xmlns:a16="http://schemas.microsoft.com/office/drawing/2014/main" id="{F6CC5A7A-CAB5-4B12-99C4-F1DF3FCC016B}"/>
                  </a:ext>
                </a:extLst>
              </p:cNvPr>
              <p:cNvSpPr/>
              <p:nvPr/>
            </p:nvSpPr>
            <p:spPr>
              <a:xfrm>
                <a:off x="5498233" y="3702379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8" name="Picture 14" descr="Résultat de recherche d'images pour &quot;logo centos&quot;">
                <a:extLst>
                  <a:ext uri="{FF2B5EF4-FFF2-40B4-BE49-F238E27FC236}">
                    <a16:creationId xmlns:a16="http://schemas.microsoft.com/office/drawing/2014/main" id="{8C2994EA-6D44-4C9B-9A49-363199867E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11839" y="3933658"/>
                <a:ext cx="831571" cy="5962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5" name="Group 12">
              <a:extLst>
                <a:ext uri="{FF2B5EF4-FFF2-40B4-BE49-F238E27FC236}">
                  <a16:creationId xmlns:a16="http://schemas.microsoft.com/office/drawing/2014/main" id="{D884C987-12AC-4789-AF3C-00EEA16C58FC}"/>
                </a:ext>
              </a:extLst>
            </p:cNvPr>
            <p:cNvGrpSpPr/>
            <p:nvPr/>
          </p:nvGrpSpPr>
          <p:grpSpPr>
            <a:xfrm>
              <a:off x="6579929" y="3811041"/>
              <a:ext cx="1058783" cy="1058783"/>
              <a:chOff x="7521587" y="3702379"/>
              <a:chExt cx="1058783" cy="1058783"/>
            </a:xfrm>
          </p:grpSpPr>
          <p:sp>
            <p:nvSpPr>
              <p:cNvPr id="25" name="Oval 81">
                <a:extLst>
                  <a:ext uri="{FF2B5EF4-FFF2-40B4-BE49-F238E27FC236}">
                    <a16:creationId xmlns:a16="http://schemas.microsoft.com/office/drawing/2014/main" id="{934FA380-DF48-47E5-A210-EA71ABA4ABE7}"/>
                  </a:ext>
                </a:extLst>
              </p:cNvPr>
              <p:cNvSpPr/>
              <p:nvPr/>
            </p:nvSpPr>
            <p:spPr>
              <a:xfrm>
                <a:off x="7521587" y="3702379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6" name="Picture 18" descr="http://www.google.fr/url?source=imglanding&amp;ct=img&amp;q=http://upload.wikimedia.org/wikipedia/commons/e/ee/Aktualne_logo_Oracle_Solaris_OS_OSos.png&amp;sa=X&amp;ei=l7ZZVfPRCcOe7gbJl4CIBw&amp;ved=0CAkQ8wc&amp;usg=AFQjCNFcslj-WfZxR140zUS1Z-DoY_ZioA">
                <a:extLst>
                  <a:ext uri="{FF2B5EF4-FFF2-40B4-BE49-F238E27FC236}">
                    <a16:creationId xmlns:a16="http://schemas.microsoft.com/office/drawing/2014/main" id="{FE139B14-87A0-4E71-81F9-11A4481D08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04282" y="4031055"/>
                <a:ext cx="893392" cy="4014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3" name="Oval 83">
              <a:extLst>
                <a:ext uri="{FF2B5EF4-FFF2-40B4-BE49-F238E27FC236}">
                  <a16:creationId xmlns:a16="http://schemas.microsoft.com/office/drawing/2014/main" id="{02FB1D9B-153F-4DE1-8C18-47A1BC075873}"/>
                </a:ext>
              </a:extLst>
            </p:cNvPr>
            <p:cNvSpPr/>
            <p:nvPr/>
          </p:nvSpPr>
          <p:spPr>
            <a:xfrm>
              <a:off x="8363866" y="3811041"/>
              <a:ext cx="1058783" cy="1058783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7" name="Group 20">
              <a:extLst>
                <a:ext uri="{FF2B5EF4-FFF2-40B4-BE49-F238E27FC236}">
                  <a16:creationId xmlns:a16="http://schemas.microsoft.com/office/drawing/2014/main" id="{4286C280-7B76-49A8-BD2A-CAC51685A123}"/>
                </a:ext>
              </a:extLst>
            </p:cNvPr>
            <p:cNvGrpSpPr/>
            <p:nvPr/>
          </p:nvGrpSpPr>
          <p:grpSpPr>
            <a:xfrm>
              <a:off x="10147803" y="3811041"/>
              <a:ext cx="1058783" cy="1058783"/>
              <a:chOff x="10896561" y="3725954"/>
              <a:chExt cx="1058783" cy="1058783"/>
            </a:xfrm>
          </p:grpSpPr>
          <p:sp>
            <p:nvSpPr>
              <p:cNvPr id="21" name="Oval 52">
                <a:extLst>
                  <a:ext uri="{FF2B5EF4-FFF2-40B4-BE49-F238E27FC236}">
                    <a16:creationId xmlns:a16="http://schemas.microsoft.com/office/drawing/2014/main" id="{0F03E7A9-6B93-43E0-9C8E-F4CA2F4EAA4E}"/>
                  </a:ext>
                </a:extLst>
              </p:cNvPr>
              <p:cNvSpPr/>
              <p:nvPr/>
            </p:nvSpPr>
            <p:spPr>
              <a:xfrm>
                <a:off x="10896561" y="3725954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2" name="Picture 18">
                <a:extLst>
                  <a:ext uri="{FF2B5EF4-FFF2-40B4-BE49-F238E27FC236}">
                    <a16:creationId xmlns:a16="http://schemas.microsoft.com/office/drawing/2014/main" id="{DC36D1BD-ECCA-4757-A6E0-3308D38B53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4"/>
              <a:srcRect l="9906" t="44773" r="11768" b="21904"/>
              <a:stretch/>
            </p:blipFill>
            <p:spPr bwMode="auto">
              <a:xfrm>
                <a:off x="10948517" y="4167822"/>
                <a:ext cx="954870" cy="2136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7D7FD9E4-83BF-4BA7-99B6-7E7AF1C82F81}"/>
                </a:ext>
              </a:extLst>
            </p:cNvPr>
            <p:cNvGrpSpPr/>
            <p:nvPr/>
          </p:nvGrpSpPr>
          <p:grpSpPr>
            <a:xfrm>
              <a:off x="2165467" y="2182770"/>
              <a:ext cx="1058783" cy="1058783"/>
              <a:chOff x="432000" y="2088500"/>
              <a:chExt cx="1058783" cy="1058783"/>
            </a:xfrm>
          </p:grpSpPr>
          <p:sp>
            <p:nvSpPr>
              <p:cNvPr id="19" name="Oval 42">
                <a:extLst>
                  <a:ext uri="{FF2B5EF4-FFF2-40B4-BE49-F238E27FC236}">
                    <a16:creationId xmlns:a16="http://schemas.microsoft.com/office/drawing/2014/main" id="{82FA504F-FAB5-4830-8570-B92F48E0150B}"/>
                  </a:ext>
                </a:extLst>
              </p:cNvPr>
              <p:cNvSpPr/>
              <p:nvPr/>
            </p:nvSpPr>
            <p:spPr>
              <a:xfrm>
                <a:off x="432000" y="2088500"/>
                <a:ext cx="1058783" cy="1058783"/>
              </a:xfrm>
              <a:prstGeom prst="ellipse">
                <a:avLst/>
              </a:prstGeom>
              <a:solidFill>
                <a:srgbClr val="FFFFFF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200" b="0" i="0" u="none" strike="noStrike" kern="1200" cap="none" spc="0" normalizeH="0" baseline="0" noProof="0">
                  <a:ln>
                    <a:noFill/>
                  </a:ln>
                  <a:solidFill>
                    <a:srgbClr val="E7E6E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pic>
            <p:nvPicPr>
              <p:cNvPr id="20" name="Picture 43" descr="Résultat de recherche d'images pour &quot;logo freebsd&quot;">
                <a:extLst>
                  <a:ext uri="{FF2B5EF4-FFF2-40B4-BE49-F238E27FC236}">
                    <a16:creationId xmlns:a16="http://schemas.microsoft.com/office/drawing/2014/main" id="{4836DEF3-8FCA-47BD-81F7-48B0BEDAE1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712" y="2438419"/>
                <a:ext cx="897358" cy="3589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F6D894CC-37F0-4CA1-BEC3-85D192AEB9CD}"/>
              </a:ext>
            </a:extLst>
          </p:cNvPr>
          <p:cNvSpPr txBox="1"/>
          <p:nvPr/>
        </p:nvSpPr>
        <p:spPr>
          <a:xfrm>
            <a:off x="1952941" y="5439312"/>
            <a:ext cx="7450373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2800" dirty="0"/>
              <a:t>Windows – mac – Linux – IBM AIX – Oracle Solaris</a:t>
            </a:r>
          </a:p>
        </p:txBody>
      </p:sp>
      <p:pic>
        <p:nvPicPr>
          <p:cNvPr id="1028" name="Picture 4" descr="upload.wikimedia.org/wikipedia/commons/thumb/2/...">
            <a:extLst>
              <a:ext uri="{FF2B5EF4-FFF2-40B4-BE49-F238E27FC236}">
                <a16:creationId xmlns:a16="http://schemas.microsoft.com/office/drawing/2014/main" id="{9712FD22-F965-4FCC-8CCA-228CE4542C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346" y="3901117"/>
            <a:ext cx="869530" cy="86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06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314430-E1B0-4C7D-B8CF-7A1A3CF68A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67297" y="2489113"/>
            <a:ext cx="4510958" cy="3817094"/>
          </a:xfrm>
        </p:spPr>
        <p:txBody>
          <a:bodyPr/>
          <a:lstStyle/>
          <a:p>
            <a:r>
              <a:rPr lang="fr-FR" b="1" dirty="0">
                <a:solidFill>
                  <a:srgbClr val="2E5B91"/>
                </a:solidFill>
              </a:rPr>
              <a:t>Activity</a:t>
            </a:r>
            <a:r>
              <a:rPr lang="fr-FR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프랑스 소프트웨어 퍼블리셔</a:t>
            </a:r>
            <a:r>
              <a:rPr lang="en-US" altLang="ko-KR" dirty="0"/>
              <a:t>(</a:t>
            </a:r>
            <a:r>
              <a:rPr lang="ko-KR" altLang="en-US" dirty="0"/>
              <a:t>상위 </a:t>
            </a:r>
            <a:r>
              <a:rPr lang="en-US" altLang="ko-KR" dirty="0"/>
              <a:t>100 </a:t>
            </a:r>
            <a:r>
              <a:rPr lang="ko-KR" altLang="en-US" dirty="0"/>
              <a:t>프랑스 퍼블리셔</a:t>
            </a:r>
            <a:r>
              <a:rPr lang="en-US" altLang="ko-KR" dirty="0"/>
              <a:t>)</a:t>
            </a:r>
            <a:r>
              <a:rPr lang="ko-KR" altLang="en-US" dirty="0"/>
              <a:t> 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기업 데이터 보호 전문가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인공지능 연구센터</a:t>
            </a:r>
            <a:endParaRPr lang="en-US" dirty="0"/>
          </a:p>
          <a:p>
            <a:r>
              <a:rPr lang="fr-FR" b="1" dirty="0">
                <a:solidFill>
                  <a:srgbClr val="2E5B91"/>
                </a:solidFill>
              </a:rPr>
              <a:t>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 err="1"/>
              <a:t>온프레미스</a:t>
            </a:r>
            <a:r>
              <a:rPr lang="ko-KR" altLang="en-US" dirty="0"/>
              <a:t> 및 클라우드 데이터 에코시스템의 서비스 연속성을 보호하고 보장합니다</a:t>
            </a:r>
            <a:r>
              <a:rPr lang="en-US" altLang="ko-KR" dirty="0"/>
              <a:t>.</a:t>
            </a:r>
            <a:endParaRPr lang="en-US" dirty="0"/>
          </a:p>
          <a:p>
            <a:r>
              <a:rPr lang="fr-FR" b="1" dirty="0">
                <a:solidFill>
                  <a:srgbClr val="2E5B91"/>
                </a:solidFill>
              </a:rPr>
              <a:t>Distribution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인증된 현지 파트너 네트워크를 통해 모든 규모의 조직에 </a:t>
            </a:r>
            <a:r>
              <a:rPr lang="en-US" altLang="ko-KR" dirty="0"/>
              <a:t>30</a:t>
            </a:r>
            <a:r>
              <a:rPr lang="ko-KR" altLang="en-US" dirty="0"/>
              <a:t>년 이상의 경험 전달</a:t>
            </a:r>
            <a:r>
              <a:rPr lang="en-US" altLang="ko-KR" dirty="0"/>
              <a:t>.</a:t>
            </a:r>
            <a:endParaRPr lang="fr-FR" dirty="0"/>
          </a:p>
          <a:p>
            <a:endParaRPr lang="en-US" dirty="0"/>
          </a:p>
        </p:txBody>
      </p:sp>
      <p:pic>
        <p:nvPicPr>
          <p:cNvPr id="7" name="Picture Placeholder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38F34EC-A653-4BD0-BBBF-ED8FB45E2F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3" r="23245"/>
          <a:stretch/>
        </p:blipFill>
        <p:spPr>
          <a:xfrm>
            <a:off x="0" y="0"/>
            <a:ext cx="4176009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2AF5B-B7B3-4478-B40D-50C75069B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7298" y="551793"/>
            <a:ext cx="6381751" cy="1445174"/>
          </a:xfrm>
        </p:spPr>
        <p:txBody>
          <a:bodyPr/>
          <a:lstStyle/>
          <a:p>
            <a:r>
              <a:rPr lang="en-US" altLang="ko-KR" dirty="0" err="1"/>
              <a:t>Atempo</a:t>
            </a:r>
            <a:r>
              <a:rPr lang="en-US" dirty="0"/>
              <a:t>, </a:t>
            </a:r>
            <a:br>
              <a:rPr lang="en-US" dirty="0"/>
            </a:br>
            <a:r>
              <a:rPr lang="ko-KR" altLang="en-US" dirty="0"/>
              <a:t>글로벌 입지의 </a:t>
            </a:r>
            <a:br>
              <a:rPr lang="en-US" altLang="ko-KR" dirty="0"/>
            </a:br>
            <a:r>
              <a:rPr lang="ko-KR" altLang="en-US" dirty="0"/>
              <a:t>독립적인 유럽 기업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E595CFD-2069-4E1E-AA86-637DB66E7399}"/>
              </a:ext>
            </a:extLst>
          </p:cNvPr>
          <p:cNvGrpSpPr/>
          <p:nvPr/>
        </p:nvGrpSpPr>
        <p:grpSpPr>
          <a:xfrm>
            <a:off x="9332700" y="2764957"/>
            <a:ext cx="3168273" cy="2096077"/>
            <a:chOff x="8683684" y="2765557"/>
            <a:chExt cx="3346727" cy="2214139"/>
          </a:xfrm>
        </p:grpSpPr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163DE478-5EAD-4858-B4DC-A3E8CE3C7AF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9387240" y="2062001"/>
              <a:ext cx="1939616" cy="3346727"/>
            </a:xfrm>
            <a:custGeom>
              <a:avLst/>
              <a:gdLst>
                <a:gd name="T0" fmla="*/ 871 w 1381"/>
                <a:gd name="T1" fmla="*/ 59 h 2286"/>
                <a:gd name="T2" fmla="*/ 627 w 1381"/>
                <a:gd name="T3" fmla="*/ 497 h 2286"/>
                <a:gd name="T4" fmla="*/ 443 w 1381"/>
                <a:gd name="T5" fmla="*/ 631 h 2286"/>
                <a:gd name="T6" fmla="*/ 272 w 1381"/>
                <a:gd name="T7" fmla="*/ 637 h 2286"/>
                <a:gd name="T8" fmla="*/ 54 w 1381"/>
                <a:gd name="T9" fmla="*/ 1050 h 2286"/>
                <a:gd name="T10" fmla="*/ 467 w 1381"/>
                <a:gd name="T11" fmla="*/ 1269 h 2286"/>
                <a:gd name="T12" fmla="*/ 521 w 1381"/>
                <a:gd name="T13" fmla="*/ 1246 h 2286"/>
                <a:gd name="T14" fmla="*/ 520 w 1381"/>
                <a:gd name="T15" fmla="*/ 1248 h 2286"/>
                <a:gd name="T16" fmla="*/ 688 w 1381"/>
                <a:gd name="T17" fmla="*/ 1347 h 2286"/>
                <a:gd name="T18" fmla="*/ 691 w 1381"/>
                <a:gd name="T19" fmla="*/ 1423 h 2286"/>
                <a:gd name="T20" fmla="*/ 691 w 1381"/>
                <a:gd name="T21" fmla="*/ 1423 h 2286"/>
                <a:gd name="T22" fmla="*/ 528 w 1381"/>
                <a:gd name="T23" fmla="*/ 1590 h 2286"/>
                <a:gd name="T24" fmla="*/ 442 w 1381"/>
                <a:gd name="T25" fmla="*/ 1599 h 2286"/>
                <a:gd name="T26" fmla="*/ 299 w 1381"/>
                <a:gd name="T27" fmla="*/ 1868 h 2286"/>
                <a:gd name="T28" fmla="*/ 568 w 1381"/>
                <a:gd name="T29" fmla="*/ 2010 h 2286"/>
                <a:gd name="T30" fmla="*/ 586 w 1381"/>
                <a:gd name="T31" fmla="*/ 2003 h 2286"/>
                <a:gd name="T32" fmla="*/ 698 w 1381"/>
                <a:gd name="T33" fmla="*/ 2101 h 2286"/>
                <a:gd name="T34" fmla="*/ 698 w 1381"/>
                <a:gd name="T35" fmla="*/ 2101 h 2286"/>
                <a:gd name="T36" fmla="*/ 762 w 1381"/>
                <a:gd name="T37" fmla="*/ 2225 h 2286"/>
                <a:gd name="T38" fmla="*/ 1008 w 1381"/>
                <a:gd name="T39" fmla="*/ 2199 h 2286"/>
                <a:gd name="T40" fmla="*/ 982 w 1381"/>
                <a:gd name="T41" fmla="*/ 1953 h 2286"/>
                <a:gd name="T42" fmla="*/ 844 w 1381"/>
                <a:gd name="T43" fmla="*/ 1917 h 2286"/>
                <a:gd name="T44" fmla="*/ 844 w 1381"/>
                <a:gd name="T45" fmla="*/ 1917 h 2286"/>
                <a:gd name="T46" fmla="*/ 723 w 1381"/>
                <a:gd name="T47" fmla="*/ 1810 h 2286"/>
                <a:gd name="T48" fmla="*/ 723 w 1381"/>
                <a:gd name="T49" fmla="*/ 1810 h 2286"/>
                <a:gd name="T50" fmla="*/ 722 w 1381"/>
                <a:gd name="T51" fmla="*/ 1785 h 2286"/>
                <a:gd name="T52" fmla="*/ 905 w 1381"/>
                <a:gd name="T53" fmla="*/ 1666 h 2286"/>
                <a:gd name="T54" fmla="*/ 1062 w 1381"/>
                <a:gd name="T55" fmla="*/ 1662 h 2286"/>
                <a:gd name="T56" fmla="*/ 1253 w 1381"/>
                <a:gd name="T57" fmla="*/ 1302 h 2286"/>
                <a:gd name="T58" fmla="*/ 892 w 1381"/>
                <a:gd name="T59" fmla="*/ 1111 h 2286"/>
                <a:gd name="T60" fmla="*/ 842 w 1381"/>
                <a:gd name="T61" fmla="*/ 1131 h 2286"/>
                <a:gd name="T62" fmla="*/ 697 w 1381"/>
                <a:gd name="T63" fmla="*/ 1000 h 2286"/>
                <a:gd name="T64" fmla="*/ 697 w 1381"/>
                <a:gd name="T65" fmla="*/ 912 h 2286"/>
                <a:gd name="T66" fmla="*/ 883 w 1381"/>
                <a:gd name="T67" fmla="*/ 751 h 2286"/>
                <a:gd name="T68" fmla="*/ 1084 w 1381"/>
                <a:gd name="T69" fmla="*/ 748 h 2286"/>
                <a:gd name="T70" fmla="*/ 1322 w 1381"/>
                <a:gd name="T71" fmla="*/ 297 h 2286"/>
                <a:gd name="T72" fmla="*/ 871 w 1381"/>
                <a:gd name="T73" fmla="*/ 59 h 2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1" h="2286">
                  <a:moveTo>
                    <a:pt x="871" y="59"/>
                  </a:moveTo>
                  <a:cubicBezTo>
                    <a:pt x="697" y="112"/>
                    <a:pt x="579" y="306"/>
                    <a:pt x="627" y="497"/>
                  </a:cubicBezTo>
                  <a:cubicBezTo>
                    <a:pt x="652" y="598"/>
                    <a:pt x="545" y="653"/>
                    <a:pt x="443" y="631"/>
                  </a:cubicBezTo>
                  <a:cubicBezTo>
                    <a:pt x="389" y="618"/>
                    <a:pt x="330" y="620"/>
                    <a:pt x="272" y="637"/>
                  </a:cubicBezTo>
                  <a:cubicBezTo>
                    <a:pt x="98" y="691"/>
                    <a:pt x="0" y="876"/>
                    <a:pt x="54" y="1050"/>
                  </a:cubicBezTo>
                  <a:cubicBezTo>
                    <a:pt x="108" y="1224"/>
                    <a:pt x="293" y="1322"/>
                    <a:pt x="467" y="1269"/>
                  </a:cubicBezTo>
                  <a:cubicBezTo>
                    <a:pt x="486" y="1263"/>
                    <a:pt x="504" y="1255"/>
                    <a:pt x="521" y="1246"/>
                  </a:cubicBezTo>
                  <a:cubicBezTo>
                    <a:pt x="520" y="1248"/>
                    <a:pt x="520" y="1248"/>
                    <a:pt x="520" y="1248"/>
                  </a:cubicBezTo>
                  <a:cubicBezTo>
                    <a:pt x="602" y="1219"/>
                    <a:pt x="678" y="1265"/>
                    <a:pt x="688" y="1347"/>
                  </a:cubicBezTo>
                  <a:cubicBezTo>
                    <a:pt x="689" y="1376"/>
                    <a:pt x="687" y="1395"/>
                    <a:pt x="691" y="1423"/>
                  </a:cubicBezTo>
                  <a:cubicBezTo>
                    <a:pt x="691" y="1423"/>
                    <a:pt x="691" y="1423"/>
                    <a:pt x="691" y="1423"/>
                  </a:cubicBezTo>
                  <a:cubicBezTo>
                    <a:pt x="703" y="1518"/>
                    <a:pt x="623" y="1600"/>
                    <a:pt x="528" y="1590"/>
                  </a:cubicBezTo>
                  <a:cubicBezTo>
                    <a:pt x="500" y="1587"/>
                    <a:pt x="470" y="1590"/>
                    <a:pt x="442" y="1599"/>
                  </a:cubicBezTo>
                  <a:cubicBezTo>
                    <a:pt x="328" y="1634"/>
                    <a:pt x="264" y="1754"/>
                    <a:pt x="299" y="1868"/>
                  </a:cubicBezTo>
                  <a:cubicBezTo>
                    <a:pt x="334" y="1981"/>
                    <a:pt x="455" y="2045"/>
                    <a:pt x="568" y="2010"/>
                  </a:cubicBezTo>
                  <a:cubicBezTo>
                    <a:pt x="574" y="2008"/>
                    <a:pt x="580" y="2006"/>
                    <a:pt x="586" y="2003"/>
                  </a:cubicBezTo>
                  <a:cubicBezTo>
                    <a:pt x="643" y="2000"/>
                    <a:pt x="694" y="2042"/>
                    <a:pt x="698" y="2101"/>
                  </a:cubicBezTo>
                  <a:cubicBezTo>
                    <a:pt x="698" y="2101"/>
                    <a:pt x="698" y="2101"/>
                    <a:pt x="698" y="2101"/>
                  </a:cubicBezTo>
                  <a:cubicBezTo>
                    <a:pt x="701" y="2148"/>
                    <a:pt x="723" y="2193"/>
                    <a:pt x="762" y="2225"/>
                  </a:cubicBezTo>
                  <a:cubicBezTo>
                    <a:pt x="837" y="2286"/>
                    <a:pt x="947" y="2275"/>
                    <a:pt x="1008" y="2199"/>
                  </a:cubicBezTo>
                  <a:cubicBezTo>
                    <a:pt x="1069" y="2124"/>
                    <a:pt x="1057" y="2014"/>
                    <a:pt x="982" y="1953"/>
                  </a:cubicBezTo>
                  <a:cubicBezTo>
                    <a:pt x="942" y="1921"/>
                    <a:pt x="892" y="1909"/>
                    <a:pt x="844" y="1917"/>
                  </a:cubicBezTo>
                  <a:cubicBezTo>
                    <a:pt x="844" y="1917"/>
                    <a:pt x="844" y="1917"/>
                    <a:pt x="844" y="1917"/>
                  </a:cubicBezTo>
                  <a:cubicBezTo>
                    <a:pt x="779" y="1927"/>
                    <a:pt x="721" y="1876"/>
                    <a:pt x="723" y="1810"/>
                  </a:cubicBezTo>
                  <a:cubicBezTo>
                    <a:pt x="723" y="1810"/>
                    <a:pt x="723" y="1810"/>
                    <a:pt x="723" y="1810"/>
                  </a:cubicBezTo>
                  <a:cubicBezTo>
                    <a:pt x="723" y="1802"/>
                    <a:pt x="723" y="1793"/>
                    <a:pt x="722" y="1785"/>
                  </a:cubicBezTo>
                  <a:cubicBezTo>
                    <a:pt x="737" y="1701"/>
                    <a:pt x="820" y="1645"/>
                    <a:pt x="905" y="1666"/>
                  </a:cubicBezTo>
                  <a:cubicBezTo>
                    <a:pt x="955" y="1679"/>
                    <a:pt x="1009" y="1678"/>
                    <a:pt x="1062" y="1662"/>
                  </a:cubicBezTo>
                  <a:cubicBezTo>
                    <a:pt x="1214" y="1615"/>
                    <a:pt x="1300" y="1454"/>
                    <a:pt x="1253" y="1302"/>
                  </a:cubicBezTo>
                  <a:cubicBezTo>
                    <a:pt x="1206" y="1149"/>
                    <a:pt x="1044" y="1064"/>
                    <a:pt x="892" y="1111"/>
                  </a:cubicBezTo>
                  <a:cubicBezTo>
                    <a:pt x="874" y="1116"/>
                    <a:pt x="858" y="1123"/>
                    <a:pt x="842" y="1131"/>
                  </a:cubicBezTo>
                  <a:cubicBezTo>
                    <a:pt x="759" y="1145"/>
                    <a:pt x="693" y="1083"/>
                    <a:pt x="697" y="1000"/>
                  </a:cubicBezTo>
                  <a:cubicBezTo>
                    <a:pt x="696" y="965"/>
                    <a:pt x="699" y="939"/>
                    <a:pt x="697" y="912"/>
                  </a:cubicBezTo>
                  <a:cubicBezTo>
                    <a:pt x="692" y="801"/>
                    <a:pt x="782" y="725"/>
                    <a:pt x="883" y="751"/>
                  </a:cubicBezTo>
                  <a:cubicBezTo>
                    <a:pt x="947" y="769"/>
                    <a:pt x="1016" y="769"/>
                    <a:pt x="1084" y="748"/>
                  </a:cubicBezTo>
                  <a:cubicBezTo>
                    <a:pt x="1274" y="689"/>
                    <a:pt x="1381" y="487"/>
                    <a:pt x="1322" y="297"/>
                  </a:cubicBezTo>
                  <a:cubicBezTo>
                    <a:pt x="1264" y="107"/>
                    <a:pt x="1062" y="0"/>
                    <a:pt x="871" y="5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60000"/>
              </a:schemeClr>
            </a:solidFill>
            <a:ln w="127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1" name="Oval 14">
              <a:extLst>
                <a:ext uri="{FF2B5EF4-FFF2-40B4-BE49-F238E27FC236}">
                  <a16:creationId xmlns:a16="http://schemas.microsoft.com/office/drawing/2014/main" id="{5614661C-1714-44A1-867C-D8880D090E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77154" y="2932753"/>
              <a:ext cx="907869" cy="950169"/>
            </a:xfrm>
            <a:prstGeom prst="ellipse">
              <a:avLst/>
            </a:prstGeom>
            <a:solidFill>
              <a:srgbClr val="59A13E"/>
            </a:solidFill>
            <a:ln w="730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006E372-95D6-48C6-B5D8-4C45CFBD3457}"/>
                </a:ext>
              </a:extLst>
            </p:cNvPr>
            <p:cNvGrpSpPr/>
            <p:nvPr/>
          </p:nvGrpSpPr>
          <p:grpSpPr>
            <a:xfrm>
              <a:off x="9650808" y="4059871"/>
              <a:ext cx="1243709" cy="919825"/>
              <a:chOff x="9842449" y="3886143"/>
              <a:chExt cx="1243709" cy="919825"/>
            </a:xfrm>
          </p:grpSpPr>
          <p:sp>
            <p:nvSpPr>
              <p:cNvPr id="18" name="Oval 13">
                <a:extLst>
                  <a:ext uri="{FF2B5EF4-FFF2-40B4-BE49-F238E27FC236}">
                    <a16:creationId xmlns:a16="http://schemas.microsoft.com/office/drawing/2014/main" id="{6DFD1416-3C84-4C44-9859-C0C5FDCD7A0A}"/>
                  </a:ext>
                </a:extLst>
              </p:cNvPr>
              <p:cNvSpPr/>
              <p:nvPr/>
            </p:nvSpPr>
            <p:spPr>
              <a:xfrm>
                <a:off x="9997855" y="3886143"/>
                <a:ext cx="907869" cy="919825"/>
              </a:xfrm>
              <a:prstGeom prst="ellipse">
                <a:avLst/>
              </a:prstGeom>
              <a:solidFill>
                <a:srgbClr val="007A62"/>
              </a:solidFill>
              <a:ln w="73025"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endParaRPr>
              </a:p>
            </p:txBody>
          </p:sp>
          <p:sp>
            <p:nvSpPr>
              <p:cNvPr id="19" name="TextBox 47">
                <a:extLst>
                  <a:ext uri="{FF2B5EF4-FFF2-40B4-BE49-F238E27FC236}">
                    <a16:creationId xmlns:a16="http://schemas.microsoft.com/office/drawing/2014/main" id="{698740DD-698D-4E94-A5FC-0D457B3145C2}"/>
                  </a:ext>
                </a:extLst>
              </p:cNvPr>
              <p:cNvSpPr txBox="1"/>
              <p:nvPr/>
            </p:nvSpPr>
            <p:spPr>
              <a:xfrm>
                <a:off x="9919154" y="3940752"/>
                <a:ext cx="1025692" cy="52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altLang="ko-KR" sz="2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itchFamily="34" charset="0"/>
                    <a:ea typeface="Arial Unicode MS"/>
                    <a:cs typeface="Calibri" pitchFamily="34" charset="0"/>
                  </a:rPr>
                  <a:t>2</a:t>
                </a:r>
                <a:r>
                  <a:rPr kumimoji="0" lang="en-US" altLang="ko-KR" sz="28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itchFamily="34" charset="0"/>
                    <a:ea typeface="Arial Unicode MS"/>
                    <a:cs typeface="Calibri" pitchFamily="34" charset="0"/>
                  </a:rPr>
                  <a:t>00</a:t>
                </a:r>
                <a:endParaRPr kumimoji="0" lang="ko-KR" altLang="en-US" sz="2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Arial Unicode MS"/>
                  <a:cs typeface="Calibri" pitchFamily="34" charset="0"/>
                </a:endParaRPr>
              </a:p>
            </p:txBody>
          </p:sp>
          <p:sp>
            <p:nvSpPr>
              <p:cNvPr id="20" name="TextBox 48">
                <a:extLst>
                  <a:ext uri="{FF2B5EF4-FFF2-40B4-BE49-F238E27FC236}">
                    <a16:creationId xmlns:a16="http://schemas.microsoft.com/office/drawing/2014/main" id="{2E428BDD-0225-418C-B457-EE4B210C8D86}"/>
                  </a:ext>
                </a:extLst>
              </p:cNvPr>
              <p:cNvSpPr txBox="1"/>
              <p:nvPr/>
            </p:nvSpPr>
            <p:spPr>
              <a:xfrm>
                <a:off x="9842449" y="4356892"/>
                <a:ext cx="1243709" cy="2926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00" b="1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Arial Unicode MS"/>
                    <a:cs typeface="Calibri" panose="020F0502020204030204" pitchFamily="34" charset="0"/>
                  </a:rPr>
                  <a:t>Employees</a:t>
                </a:r>
              </a:p>
            </p:txBody>
          </p:sp>
        </p:grpSp>
        <p:sp>
          <p:nvSpPr>
            <p:cNvPr id="13" name="TextBox 49">
              <a:extLst>
                <a:ext uri="{FF2B5EF4-FFF2-40B4-BE49-F238E27FC236}">
                  <a16:creationId xmlns:a16="http://schemas.microsoft.com/office/drawing/2014/main" id="{42C13C59-6A98-42FD-9E0B-75B40A5C4279}"/>
                </a:ext>
              </a:extLst>
            </p:cNvPr>
            <p:cNvSpPr txBox="1"/>
            <p:nvPr/>
          </p:nvSpPr>
          <p:spPr>
            <a:xfrm>
              <a:off x="9044501" y="3037536"/>
              <a:ext cx="1113075" cy="55269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800" b="1">
                  <a:solidFill>
                    <a:schemeClr val="bg1"/>
                  </a:solidFill>
                  <a:latin typeface="Calibri"/>
                  <a:ea typeface="Arial Unicode MS"/>
                  <a:cs typeface="Calibri"/>
                </a:rPr>
                <a:t>+30</a:t>
              </a:r>
              <a:endParaRPr lang="ko-KR" alt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Arial Unicode MS"/>
                <a:cs typeface="Calibri"/>
              </a:endParaRPr>
            </a:p>
          </p:txBody>
        </p:sp>
        <p:sp>
          <p:nvSpPr>
            <p:cNvPr id="14" name="TextBox 50">
              <a:extLst>
                <a:ext uri="{FF2B5EF4-FFF2-40B4-BE49-F238E27FC236}">
                  <a16:creationId xmlns:a16="http://schemas.microsoft.com/office/drawing/2014/main" id="{9D21546D-0A8E-49AD-8CA1-1357A4AE79D8}"/>
                </a:ext>
              </a:extLst>
            </p:cNvPr>
            <p:cNvSpPr txBox="1"/>
            <p:nvPr/>
          </p:nvSpPr>
          <p:spPr>
            <a:xfrm>
              <a:off x="9174776" y="3431293"/>
              <a:ext cx="893527" cy="455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/>
                  <a:cs typeface="Calibri" panose="020F0502020204030204" pitchFamily="34" charset="0"/>
                </a:rPr>
                <a:t>Years Expertise</a:t>
              </a:r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5AE55C4B-4A0C-439B-A0AB-5BBD7CB009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493138" y="2952667"/>
              <a:ext cx="897156" cy="938955"/>
            </a:xfrm>
            <a:prstGeom prst="ellipse">
              <a:avLst/>
            </a:prstGeom>
            <a:solidFill>
              <a:srgbClr val="0075BC"/>
            </a:solidFill>
            <a:ln w="7302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16" name="TextBox 45">
              <a:extLst>
                <a:ext uri="{FF2B5EF4-FFF2-40B4-BE49-F238E27FC236}">
                  <a16:creationId xmlns:a16="http://schemas.microsoft.com/office/drawing/2014/main" id="{0353461D-9FFE-4117-B96A-2937C020C93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10431999" y="3083114"/>
              <a:ext cx="9936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ko-KR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Arial Unicode MS"/>
                  <a:cs typeface="Calibri" pitchFamily="34" charset="0"/>
                </a:rPr>
                <a:t>2</a:t>
              </a:r>
              <a:r>
                <a:rPr kumimoji="0" lang="en-US" altLang="ko-KR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Arial Unicode MS"/>
                  <a:cs typeface="Calibri" pitchFamily="34" charset="0"/>
                </a:rPr>
                <a:t>000</a:t>
              </a:r>
              <a:r>
                <a:rPr kumimoji="0" lang="en-US" altLang="ko-KR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  <a:ea typeface="Arial Unicode MS"/>
                  <a:cs typeface="Calibri" pitchFamily="34" charset="0"/>
                </a:rPr>
                <a:t>+</a:t>
              </a:r>
              <a:endParaRPr kumimoji="0" lang="ko-KR" altLang="en-US" sz="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  <a:ea typeface="Arial Unicode MS"/>
                <a:cs typeface="Calibri" pitchFamily="34" charset="0"/>
              </a:endParaRPr>
            </a:p>
          </p:txBody>
        </p:sp>
        <p:sp>
          <p:nvSpPr>
            <p:cNvPr id="17" name="TextBox 50">
              <a:extLst>
                <a:ext uri="{FF2B5EF4-FFF2-40B4-BE49-F238E27FC236}">
                  <a16:creationId xmlns:a16="http://schemas.microsoft.com/office/drawing/2014/main" id="{3E9DE7B8-5713-46E7-AC43-CED0206FB562}"/>
                </a:ext>
              </a:extLst>
            </p:cNvPr>
            <p:cNvSpPr txBox="1"/>
            <p:nvPr/>
          </p:nvSpPr>
          <p:spPr>
            <a:xfrm>
              <a:off x="10464304" y="3435855"/>
              <a:ext cx="893527" cy="2763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Arial Unicode MS"/>
                  <a:cs typeface="Calibri" panose="020F0502020204030204" pitchFamily="34" charset="0"/>
                </a:rPr>
                <a:t>Customers</a:t>
              </a:r>
            </a:p>
          </p:txBody>
        </p:sp>
      </p:grpSp>
      <p:pic>
        <p:nvPicPr>
          <p:cNvPr id="6" name="Graphique 5">
            <a:extLst>
              <a:ext uri="{FF2B5EF4-FFF2-40B4-BE49-F238E27FC236}">
                <a16:creationId xmlns:a16="http://schemas.microsoft.com/office/drawing/2014/main" id="{D9B0136F-1B06-48CF-AFB5-C1CB5DF622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16737" y="5515291"/>
            <a:ext cx="160020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88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BCE3CB-2EA8-4907-960F-83C75136C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23" y="666636"/>
            <a:ext cx="9879017" cy="873663"/>
          </a:xfrm>
        </p:spPr>
        <p:txBody>
          <a:bodyPr>
            <a:noAutofit/>
          </a:bodyPr>
          <a:lstStyle/>
          <a:p>
            <a:r>
              <a:rPr lang="ko-KR" altLang="en-US" sz="3200" dirty="0"/>
              <a:t>가상환경 데이터 보호</a:t>
            </a:r>
            <a:r>
              <a:rPr lang="en-US" sz="3200" dirty="0"/>
              <a:t>
</a:t>
            </a:r>
            <a:endParaRPr lang="fr-FR" sz="3200" dirty="0"/>
          </a:p>
        </p:txBody>
      </p:sp>
      <p:pic>
        <p:nvPicPr>
          <p:cNvPr id="4" name="Picture 10" descr="A close up of a tiger&#10;&#10;Description automatically generated with medium confidence">
            <a:extLst>
              <a:ext uri="{FF2B5EF4-FFF2-40B4-BE49-F238E27FC236}">
                <a16:creationId xmlns:a16="http://schemas.microsoft.com/office/drawing/2014/main" id="{4D852CAE-025A-4C07-AA34-C0E2AFEAB4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515" b="43930"/>
          <a:stretch/>
        </p:blipFill>
        <p:spPr>
          <a:xfrm>
            <a:off x="0" y="2022510"/>
            <a:ext cx="12192000" cy="2947779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AD03AC3-A98D-4303-AA74-A26DF0556217}"/>
              </a:ext>
            </a:extLst>
          </p:cNvPr>
          <p:cNvGrpSpPr/>
          <p:nvPr/>
        </p:nvGrpSpPr>
        <p:grpSpPr>
          <a:xfrm>
            <a:off x="511642" y="2793325"/>
            <a:ext cx="1325918" cy="1271349"/>
            <a:chOff x="422862" y="2793325"/>
            <a:chExt cx="1325918" cy="1271349"/>
          </a:xfrm>
        </p:grpSpPr>
        <p:sp>
          <p:nvSpPr>
            <p:cNvPr id="5" name="Oval 73">
              <a:extLst>
                <a:ext uri="{FF2B5EF4-FFF2-40B4-BE49-F238E27FC236}">
                  <a16:creationId xmlns:a16="http://schemas.microsoft.com/office/drawing/2014/main" id="{4710FD07-F63E-4C13-9128-23811B593E34}"/>
                </a:ext>
              </a:extLst>
            </p:cNvPr>
            <p:cNvSpPr/>
            <p:nvPr/>
          </p:nvSpPr>
          <p:spPr>
            <a:xfrm>
              <a:off x="422862" y="2793325"/>
              <a:ext cx="1325918" cy="1271349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31">
              <a:extLst>
                <a:ext uri="{FF2B5EF4-FFF2-40B4-BE49-F238E27FC236}">
                  <a16:creationId xmlns:a16="http://schemas.microsoft.com/office/drawing/2014/main" id="{FF1CCA97-C2B8-407B-ABCB-8314BBC95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44255" y="3245213"/>
              <a:ext cx="1112105" cy="399004"/>
            </a:xfrm>
            <a:prstGeom prst="rect">
              <a:avLst/>
            </a:prstGeom>
            <a:noFill/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CF57887B-7591-4CB5-97D8-DB5A681DD038}"/>
              </a:ext>
            </a:extLst>
          </p:cNvPr>
          <p:cNvGrpSpPr/>
          <p:nvPr/>
        </p:nvGrpSpPr>
        <p:grpSpPr>
          <a:xfrm>
            <a:off x="2832818" y="2779899"/>
            <a:ext cx="1325918" cy="1271349"/>
            <a:chOff x="2946856" y="2793325"/>
            <a:chExt cx="1325918" cy="1271349"/>
          </a:xfrm>
        </p:grpSpPr>
        <p:sp>
          <p:nvSpPr>
            <p:cNvPr id="9" name="Oval 28">
              <a:extLst>
                <a:ext uri="{FF2B5EF4-FFF2-40B4-BE49-F238E27FC236}">
                  <a16:creationId xmlns:a16="http://schemas.microsoft.com/office/drawing/2014/main" id="{753111F1-8B65-42EF-9796-4AA837FA8258}"/>
                </a:ext>
              </a:extLst>
            </p:cNvPr>
            <p:cNvSpPr/>
            <p:nvPr/>
          </p:nvSpPr>
          <p:spPr>
            <a:xfrm>
              <a:off x="2946856" y="2793325"/>
              <a:ext cx="1325918" cy="1271349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32">
              <a:extLst>
                <a:ext uri="{FF2B5EF4-FFF2-40B4-BE49-F238E27FC236}">
                  <a16:creationId xmlns:a16="http://schemas.microsoft.com/office/drawing/2014/main" id="{F815637C-5F3F-4CA9-84DB-974433370E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28326" b="28662"/>
            <a:stretch/>
          </p:blipFill>
          <p:spPr>
            <a:xfrm>
              <a:off x="3059509" y="3224731"/>
              <a:ext cx="1150006" cy="489429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EE9422-F6CB-4A2C-B767-26AFA94C458D}"/>
              </a:ext>
            </a:extLst>
          </p:cNvPr>
          <p:cNvGrpSpPr/>
          <p:nvPr/>
        </p:nvGrpSpPr>
        <p:grpSpPr>
          <a:xfrm>
            <a:off x="5039909" y="2791920"/>
            <a:ext cx="1325918" cy="1271349"/>
            <a:chOff x="5470850" y="2793325"/>
            <a:chExt cx="1325918" cy="1271349"/>
          </a:xfrm>
        </p:grpSpPr>
        <p:sp>
          <p:nvSpPr>
            <p:cNvPr id="6" name="Oval 78">
              <a:extLst>
                <a:ext uri="{FF2B5EF4-FFF2-40B4-BE49-F238E27FC236}">
                  <a16:creationId xmlns:a16="http://schemas.microsoft.com/office/drawing/2014/main" id="{FD058B75-0141-4370-8D95-6612907ADDD6}"/>
                </a:ext>
              </a:extLst>
            </p:cNvPr>
            <p:cNvSpPr/>
            <p:nvPr/>
          </p:nvSpPr>
          <p:spPr>
            <a:xfrm>
              <a:off x="5470850" y="2793325"/>
              <a:ext cx="1325918" cy="1271349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33">
              <a:extLst>
                <a:ext uri="{FF2B5EF4-FFF2-40B4-BE49-F238E27FC236}">
                  <a16:creationId xmlns:a16="http://schemas.microsoft.com/office/drawing/2014/main" id="{C3FFEE5F-0FFC-4EC7-B856-31C67E17D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17283" y="2989701"/>
              <a:ext cx="922542" cy="87859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0ADF147-05F9-4DB9-98C6-357E9F3B06C1}"/>
              </a:ext>
            </a:extLst>
          </p:cNvPr>
          <p:cNvGrpSpPr/>
          <p:nvPr/>
        </p:nvGrpSpPr>
        <p:grpSpPr>
          <a:xfrm>
            <a:off x="7675491" y="2779898"/>
            <a:ext cx="1325918" cy="1271349"/>
            <a:chOff x="7994844" y="2793325"/>
            <a:chExt cx="1325918" cy="1271349"/>
          </a:xfrm>
        </p:grpSpPr>
        <p:sp>
          <p:nvSpPr>
            <p:cNvPr id="7" name="Oval 80">
              <a:extLst>
                <a:ext uri="{FF2B5EF4-FFF2-40B4-BE49-F238E27FC236}">
                  <a16:creationId xmlns:a16="http://schemas.microsoft.com/office/drawing/2014/main" id="{E633F891-BEB5-4FF7-8642-220FF445C6FA}"/>
                </a:ext>
              </a:extLst>
            </p:cNvPr>
            <p:cNvSpPr/>
            <p:nvPr/>
          </p:nvSpPr>
          <p:spPr>
            <a:xfrm>
              <a:off x="7994844" y="2793325"/>
              <a:ext cx="1325918" cy="1271349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4" name="Picture 2" descr="nutanix - Exclusive Networks - Africa">
              <a:extLst>
                <a:ext uri="{FF2B5EF4-FFF2-40B4-BE49-F238E27FC236}">
                  <a16:creationId xmlns:a16="http://schemas.microsoft.com/office/drawing/2014/main" id="{6047F455-562B-46CF-B131-47B39E85C6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6524" y="3376534"/>
              <a:ext cx="1123566" cy="136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71F1204-6680-4FFA-958A-C27A5B58C3A9}"/>
              </a:ext>
            </a:extLst>
          </p:cNvPr>
          <p:cNvGrpSpPr/>
          <p:nvPr/>
        </p:nvGrpSpPr>
        <p:grpSpPr>
          <a:xfrm>
            <a:off x="10268742" y="2791920"/>
            <a:ext cx="1325918" cy="1271349"/>
            <a:chOff x="10518840" y="2793325"/>
            <a:chExt cx="1325918" cy="1271349"/>
          </a:xfrm>
        </p:grpSpPr>
        <p:sp>
          <p:nvSpPr>
            <p:cNvPr id="10" name="Oval 29">
              <a:extLst>
                <a:ext uri="{FF2B5EF4-FFF2-40B4-BE49-F238E27FC236}">
                  <a16:creationId xmlns:a16="http://schemas.microsoft.com/office/drawing/2014/main" id="{91D63A53-90ED-4892-BB54-E128AD5CD1B5}"/>
                </a:ext>
              </a:extLst>
            </p:cNvPr>
            <p:cNvSpPr/>
            <p:nvPr/>
          </p:nvSpPr>
          <p:spPr>
            <a:xfrm>
              <a:off x="10518840" y="2793325"/>
              <a:ext cx="1325918" cy="1271349"/>
            </a:xfrm>
            <a:prstGeom prst="ellipse">
              <a:avLst/>
            </a:prstGeom>
            <a:solidFill>
              <a:srgbClr val="FFFFF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Image 58">
              <a:extLst>
                <a:ext uri="{FF2B5EF4-FFF2-40B4-BE49-F238E27FC236}">
                  <a16:creationId xmlns:a16="http://schemas.microsoft.com/office/drawing/2014/main" id="{5EC2987D-96D9-401D-8F8B-70A6FF9A2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0641377" y="3218418"/>
              <a:ext cx="1122704" cy="421160"/>
            </a:xfrm>
            <a:prstGeom prst="rect">
              <a:avLst/>
            </a:prstGeom>
          </p:spPr>
        </p:pic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652B943C-1C60-4D24-A166-F8E001A7B4A5}"/>
              </a:ext>
            </a:extLst>
          </p:cNvPr>
          <p:cNvSpPr txBox="1"/>
          <p:nvPr/>
        </p:nvSpPr>
        <p:spPr>
          <a:xfrm>
            <a:off x="1837560" y="5358346"/>
            <a:ext cx="1160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rgbClr val="194B84"/>
                </a:solidFill>
              </a:rPr>
              <a:t>세부 복원</a:t>
            </a:r>
            <a:r>
              <a:rPr lang="fr-FR" dirty="0">
                <a:solidFill>
                  <a:srgbClr val="194B84"/>
                </a:solidFill>
              </a:rPr>
              <a:t>
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8505304-DAC9-46A5-9850-C7DA1AFC5E38}"/>
              </a:ext>
            </a:extLst>
          </p:cNvPr>
          <p:cNvSpPr txBox="1"/>
          <p:nvPr/>
        </p:nvSpPr>
        <p:spPr>
          <a:xfrm>
            <a:off x="6453103" y="5358345"/>
            <a:ext cx="2190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rgbClr val="194B84"/>
                </a:solidFill>
              </a:rPr>
              <a:t>전체 또는 증분 백업</a:t>
            </a:r>
            <a:r>
              <a:rPr lang="fr-FR" dirty="0">
                <a:solidFill>
                  <a:srgbClr val="194B84"/>
                </a:solidFill>
              </a:rPr>
              <a:t>
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46D8C7E-0E39-4046-BFD8-B1FB23EF93B5}"/>
              </a:ext>
            </a:extLst>
          </p:cNvPr>
          <p:cNvSpPr txBox="1"/>
          <p:nvPr/>
        </p:nvSpPr>
        <p:spPr>
          <a:xfrm>
            <a:off x="1837560" y="6115735"/>
            <a:ext cx="673582" cy="64633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ko-KR" altLang="en-US" dirty="0">
                <a:solidFill>
                  <a:srgbClr val="194B84"/>
                </a:solidFill>
              </a:rPr>
              <a:t>웹</a:t>
            </a:r>
            <a:r>
              <a:rPr lang="fr-FR" dirty="0">
                <a:solidFill>
                  <a:srgbClr val="194B84"/>
                </a:solidFill>
              </a:rPr>
              <a:t> UI
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EF6D860-AE42-46DD-92BB-19FA96DB7E29}"/>
              </a:ext>
            </a:extLst>
          </p:cNvPr>
          <p:cNvSpPr txBox="1"/>
          <p:nvPr/>
        </p:nvSpPr>
        <p:spPr>
          <a:xfrm>
            <a:off x="6446938" y="5965909"/>
            <a:ext cx="31662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>
                <a:solidFill>
                  <a:srgbClr val="194B84"/>
                </a:solidFill>
              </a:rPr>
              <a:t>에이전트 설치 없는 빠른 설정</a:t>
            </a:r>
            <a:r>
              <a:rPr lang="fr-FR" dirty="0">
                <a:solidFill>
                  <a:srgbClr val="194B84"/>
                </a:solidFill>
              </a:rPr>
              <a:t>
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E35385E-7ABC-42EA-86FE-798140FC5166}"/>
              </a:ext>
            </a:extLst>
          </p:cNvPr>
          <p:cNvCxnSpPr>
            <a:cxnSpLocks/>
          </p:cNvCxnSpPr>
          <p:nvPr/>
        </p:nvCxnSpPr>
        <p:spPr>
          <a:xfrm>
            <a:off x="1673160" y="4970289"/>
            <a:ext cx="0" cy="1887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73753356-F391-4CA2-96CE-94DCE048AD65}"/>
              </a:ext>
            </a:extLst>
          </p:cNvPr>
          <p:cNvCxnSpPr>
            <a:cxnSpLocks/>
          </p:cNvCxnSpPr>
          <p:nvPr/>
        </p:nvCxnSpPr>
        <p:spPr>
          <a:xfrm>
            <a:off x="6365827" y="4970289"/>
            <a:ext cx="0" cy="1887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7995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FDA8519C-4515-4B3F-9DE8-773EBBEF3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7298" y="509286"/>
            <a:ext cx="6381751" cy="1033698"/>
          </a:xfrm>
        </p:spPr>
        <p:txBody>
          <a:bodyPr/>
          <a:lstStyle/>
          <a:p>
            <a:r>
              <a:rPr lang="en-US" dirty="0"/>
              <a:t>S3 </a:t>
            </a:r>
            <a:r>
              <a:rPr lang="ko-KR" altLang="en-US" dirty="0"/>
              <a:t>로 직접 백업</a:t>
            </a:r>
            <a:endParaRPr lang="en-US" dirty="0"/>
          </a:p>
        </p:txBody>
      </p:sp>
      <p:pic>
        <p:nvPicPr>
          <p:cNvPr id="11" name="Espace réservé pour une image  10">
            <a:extLst>
              <a:ext uri="{FF2B5EF4-FFF2-40B4-BE49-F238E27FC236}">
                <a16:creationId xmlns:a16="http://schemas.microsoft.com/office/drawing/2014/main" id="{1E45072A-9285-44A0-84A9-617A8136DF1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8" r="32906"/>
          <a:stretch/>
        </p:blipFill>
        <p:spPr>
          <a:xfrm>
            <a:off x="0" y="0"/>
            <a:ext cx="4176009" cy="6858000"/>
          </a:xfrm>
        </p:spPr>
      </p:pic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EE40CE4-C012-4C72-AC32-D31EBB467FBA}"/>
              </a:ext>
            </a:extLst>
          </p:cNvPr>
          <p:cNvSpPr/>
          <p:nvPr/>
        </p:nvSpPr>
        <p:spPr>
          <a:xfrm>
            <a:off x="5604273" y="3797300"/>
            <a:ext cx="5232400" cy="22952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E5C9B325-DAD5-48D6-876E-BCD880141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03470" y="1773075"/>
            <a:ext cx="450000" cy="450000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0A23E806-CD8B-4A0B-B877-762550A0CE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33316" y="2314480"/>
            <a:ext cx="450000" cy="450000"/>
          </a:xfrm>
          <a:prstGeom prst="rect">
            <a:avLst/>
          </a:prstGeom>
        </p:spPr>
      </p:pic>
      <p:pic>
        <p:nvPicPr>
          <p:cNvPr id="22" name="Graphique 21">
            <a:extLst>
              <a:ext uri="{FF2B5EF4-FFF2-40B4-BE49-F238E27FC236}">
                <a16:creationId xmlns:a16="http://schemas.microsoft.com/office/drawing/2014/main" id="{2410CCDB-AFB6-47B4-AB51-A5450C5C86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07428" y="1763137"/>
            <a:ext cx="450000" cy="450000"/>
          </a:xfrm>
          <a:prstGeom prst="rect">
            <a:avLst/>
          </a:prstGeom>
        </p:spPr>
      </p:pic>
      <p:pic>
        <p:nvPicPr>
          <p:cNvPr id="23" name="Graphique 22">
            <a:extLst>
              <a:ext uri="{FF2B5EF4-FFF2-40B4-BE49-F238E27FC236}">
                <a16:creationId xmlns:a16="http://schemas.microsoft.com/office/drawing/2014/main" id="{D521056D-4042-413F-A878-D5F0BF3F7A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20881" y="2383337"/>
            <a:ext cx="450000" cy="4500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4887F47B-79C6-48FD-A932-A1326BCBC158}"/>
              </a:ext>
            </a:extLst>
          </p:cNvPr>
          <p:cNvSpPr txBox="1"/>
          <p:nvPr/>
        </p:nvSpPr>
        <p:spPr>
          <a:xfrm>
            <a:off x="8999512" y="1416790"/>
            <a:ext cx="20960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Cloud Providers</a:t>
            </a:r>
          </a:p>
        </p:txBody>
      </p:sp>
      <p:pic>
        <p:nvPicPr>
          <p:cNvPr id="25" name="Graphique 24" descr="Nuage contour">
            <a:extLst>
              <a:ext uri="{FF2B5EF4-FFF2-40B4-BE49-F238E27FC236}">
                <a16:creationId xmlns:a16="http://schemas.microsoft.com/office/drawing/2014/main" id="{429DA36C-31B2-44C9-B2AE-41546795E74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531" t="22607" r="1531" b="19943"/>
          <a:stretch/>
        </p:blipFill>
        <p:spPr>
          <a:xfrm>
            <a:off x="6898819" y="1364315"/>
            <a:ext cx="2717217" cy="1651674"/>
          </a:xfrm>
          <a:prstGeom prst="rect">
            <a:avLst/>
          </a:prstGeom>
        </p:spPr>
      </p:pic>
      <p:grpSp>
        <p:nvGrpSpPr>
          <p:cNvPr id="26" name="Groupe 25">
            <a:extLst>
              <a:ext uri="{FF2B5EF4-FFF2-40B4-BE49-F238E27FC236}">
                <a16:creationId xmlns:a16="http://schemas.microsoft.com/office/drawing/2014/main" id="{448E2844-C3A4-4BFF-AD00-5AA05D985B6C}"/>
              </a:ext>
            </a:extLst>
          </p:cNvPr>
          <p:cNvGrpSpPr/>
          <p:nvPr/>
        </p:nvGrpSpPr>
        <p:grpSpPr>
          <a:xfrm>
            <a:off x="9889739" y="4060315"/>
            <a:ext cx="646815" cy="813834"/>
            <a:chOff x="1497520" y="1668399"/>
            <a:chExt cx="646815" cy="813834"/>
          </a:xfrm>
        </p:grpSpPr>
        <p:grpSp>
          <p:nvGrpSpPr>
            <p:cNvPr id="27" name="Group 56">
              <a:extLst>
                <a:ext uri="{FF2B5EF4-FFF2-40B4-BE49-F238E27FC236}">
                  <a16:creationId xmlns:a16="http://schemas.microsoft.com/office/drawing/2014/main" id="{D6114B1C-6043-4304-BB2F-F74C1015A066}"/>
                </a:ext>
              </a:extLst>
            </p:cNvPr>
            <p:cNvGrpSpPr/>
            <p:nvPr/>
          </p:nvGrpSpPr>
          <p:grpSpPr>
            <a:xfrm>
              <a:off x="1537939" y="1668399"/>
              <a:ext cx="553310" cy="145942"/>
              <a:chOff x="324107" y="5698533"/>
              <a:chExt cx="553310" cy="145942"/>
            </a:xfrm>
          </p:grpSpPr>
          <p:sp>
            <p:nvSpPr>
              <p:cNvPr id="29" name="Triangle isocèle 1">
                <a:extLst>
                  <a:ext uri="{FF2B5EF4-FFF2-40B4-BE49-F238E27FC236}">
                    <a16:creationId xmlns:a16="http://schemas.microsoft.com/office/drawing/2014/main" id="{7079906F-4EDF-4D1B-8C6A-5794E745BC30}"/>
                  </a:ext>
                </a:extLst>
              </p:cNvPr>
              <p:cNvSpPr/>
              <p:nvPr/>
            </p:nvSpPr>
            <p:spPr>
              <a:xfrm>
                <a:off x="324107" y="570013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EF877B6-DD88-4F91-8D8C-3667926A9A1B}"/>
                  </a:ext>
                </a:extLst>
              </p:cNvPr>
              <p:cNvSpPr/>
              <p:nvPr/>
            </p:nvSpPr>
            <p:spPr>
              <a:xfrm>
                <a:off x="720572" y="569853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Ellipse 49">
                <a:extLst>
                  <a:ext uri="{FF2B5EF4-FFF2-40B4-BE49-F238E27FC236}">
                    <a16:creationId xmlns:a16="http://schemas.microsoft.com/office/drawing/2014/main" id="{2F3F961C-C782-4915-BBE6-C24D614F4CAB}"/>
                  </a:ext>
                </a:extLst>
              </p:cNvPr>
              <p:cNvSpPr/>
              <p:nvPr/>
            </p:nvSpPr>
            <p:spPr>
              <a:xfrm>
                <a:off x="537343" y="570023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C3FE1CF5-29C8-4C1D-A121-A632F567DD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97520" y="1835418"/>
              <a:ext cx="646815" cy="646815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9EB43C06-C4E8-4933-9314-D23831FD78BE}"/>
              </a:ext>
            </a:extLst>
          </p:cNvPr>
          <p:cNvGrpSpPr/>
          <p:nvPr/>
        </p:nvGrpSpPr>
        <p:grpSpPr>
          <a:xfrm>
            <a:off x="8614588" y="4084070"/>
            <a:ext cx="615896" cy="798787"/>
            <a:chOff x="1491335" y="2561999"/>
            <a:chExt cx="615896" cy="798787"/>
          </a:xfrm>
        </p:grpSpPr>
        <p:grpSp>
          <p:nvGrpSpPr>
            <p:cNvPr id="33" name="Group 88">
              <a:extLst>
                <a:ext uri="{FF2B5EF4-FFF2-40B4-BE49-F238E27FC236}">
                  <a16:creationId xmlns:a16="http://schemas.microsoft.com/office/drawing/2014/main" id="{E842263D-127C-40E3-B169-EA3D83D1E6AF}"/>
                </a:ext>
              </a:extLst>
            </p:cNvPr>
            <p:cNvGrpSpPr/>
            <p:nvPr/>
          </p:nvGrpSpPr>
          <p:grpSpPr>
            <a:xfrm>
              <a:off x="1522628" y="2561999"/>
              <a:ext cx="553310" cy="145942"/>
              <a:chOff x="340885" y="5759949"/>
              <a:chExt cx="553310" cy="145942"/>
            </a:xfrm>
          </p:grpSpPr>
          <p:sp>
            <p:nvSpPr>
              <p:cNvPr id="35" name="Triangle isocèle 1">
                <a:extLst>
                  <a:ext uri="{FF2B5EF4-FFF2-40B4-BE49-F238E27FC236}">
                    <a16:creationId xmlns:a16="http://schemas.microsoft.com/office/drawing/2014/main" id="{D1829043-1C93-4462-B3C9-68689E6A7D5B}"/>
                  </a:ext>
                </a:extLst>
              </p:cNvPr>
              <p:cNvSpPr/>
              <p:nvPr/>
            </p:nvSpPr>
            <p:spPr>
              <a:xfrm>
                <a:off x="340885" y="5761548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43229EC2-1ED7-4AE5-977F-B752A2DC97F9}"/>
                  </a:ext>
                </a:extLst>
              </p:cNvPr>
              <p:cNvSpPr/>
              <p:nvPr/>
            </p:nvSpPr>
            <p:spPr>
              <a:xfrm>
                <a:off x="737350" y="5759949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Ellipse 49">
                <a:extLst>
                  <a:ext uri="{FF2B5EF4-FFF2-40B4-BE49-F238E27FC236}">
                    <a16:creationId xmlns:a16="http://schemas.microsoft.com/office/drawing/2014/main" id="{19C66DA8-1868-413D-BE68-BBF2A704AAC0}"/>
                  </a:ext>
                </a:extLst>
              </p:cNvPr>
              <p:cNvSpPr/>
              <p:nvPr/>
            </p:nvSpPr>
            <p:spPr>
              <a:xfrm>
                <a:off x="551411" y="5761655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34" name="Graphique 33">
              <a:extLst>
                <a:ext uri="{FF2B5EF4-FFF2-40B4-BE49-F238E27FC236}">
                  <a16:creationId xmlns:a16="http://schemas.microsoft.com/office/drawing/2014/main" id="{5D7F93F0-03F0-4980-9D06-825EAE8D0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91335" y="2744890"/>
              <a:ext cx="615896" cy="61589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E8657288-B3F3-4AB6-9BAB-1A6B51867C9D}"/>
              </a:ext>
            </a:extLst>
          </p:cNvPr>
          <p:cNvGrpSpPr/>
          <p:nvPr/>
        </p:nvGrpSpPr>
        <p:grpSpPr>
          <a:xfrm>
            <a:off x="7399642" y="4084070"/>
            <a:ext cx="615896" cy="795174"/>
            <a:chOff x="1459454" y="3448027"/>
            <a:chExt cx="615896" cy="795174"/>
          </a:xfrm>
        </p:grpSpPr>
        <p:grpSp>
          <p:nvGrpSpPr>
            <p:cNvPr id="39" name="Group 74">
              <a:extLst>
                <a:ext uri="{FF2B5EF4-FFF2-40B4-BE49-F238E27FC236}">
                  <a16:creationId xmlns:a16="http://schemas.microsoft.com/office/drawing/2014/main" id="{1739EC0E-AAA8-4AD1-86DF-6F8791404F9C}"/>
                </a:ext>
              </a:extLst>
            </p:cNvPr>
            <p:cNvGrpSpPr/>
            <p:nvPr/>
          </p:nvGrpSpPr>
          <p:grpSpPr>
            <a:xfrm>
              <a:off x="1493128" y="3448027"/>
              <a:ext cx="553310" cy="145942"/>
              <a:chOff x="340885" y="5770582"/>
              <a:chExt cx="553310" cy="145942"/>
            </a:xfrm>
          </p:grpSpPr>
          <p:sp>
            <p:nvSpPr>
              <p:cNvPr id="41" name="Triangle isocèle 1">
                <a:extLst>
                  <a:ext uri="{FF2B5EF4-FFF2-40B4-BE49-F238E27FC236}">
                    <a16:creationId xmlns:a16="http://schemas.microsoft.com/office/drawing/2014/main" id="{A3B83E8B-4CDF-4FBD-A635-42C1C75FDBCE}"/>
                  </a:ext>
                </a:extLst>
              </p:cNvPr>
              <p:cNvSpPr/>
              <p:nvPr/>
            </p:nvSpPr>
            <p:spPr>
              <a:xfrm>
                <a:off x="340885" y="5772181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265BBCBD-0012-4EE4-8678-978A5BEF73D7}"/>
                  </a:ext>
                </a:extLst>
              </p:cNvPr>
              <p:cNvSpPr/>
              <p:nvPr/>
            </p:nvSpPr>
            <p:spPr>
              <a:xfrm>
                <a:off x="737350" y="5770582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Ellipse 49">
                <a:extLst>
                  <a:ext uri="{FF2B5EF4-FFF2-40B4-BE49-F238E27FC236}">
                    <a16:creationId xmlns:a16="http://schemas.microsoft.com/office/drawing/2014/main" id="{27E57539-9D53-4271-A636-4F8815444B4C}"/>
                  </a:ext>
                </a:extLst>
              </p:cNvPr>
              <p:cNvSpPr/>
              <p:nvPr/>
            </p:nvSpPr>
            <p:spPr>
              <a:xfrm>
                <a:off x="551411" y="5772288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40" name="Graphique 39">
              <a:extLst>
                <a:ext uri="{FF2B5EF4-FFF2-40B4-BE49-F238E27FC236}">
                  <a16:creationId xmlns:a16="http://schemas.microsoft.com/office/drawing/2014/main" id="{4328650B-1FD7-41A6-8FAC-DEC7E7A09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59454" y="3627305"/>
              <a:ext cx="615896" cy="615896"/>
            </a:xfrm>
            <a:prstGeom prst="rect">
              <a:avLst/>
            </a:prstGeom>
          </p:spPr>
        </p:pic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3CEA6581-95E4-4E52-8CF2-96C7F546C108}"/>
              </a:ext>
            </a:extLst>
          </p:cNvPr>
          <p:cNvGrpSpPr/>
          <p:nvPr/>
        </p:nvGrpSpPr>
        <p:grpSpPr>
          <a:xfrm>
            <a:off x="6034043" y="4075717"/>
            <a:ext cx="615896" cy="801191"/>
            <a:chOff x="1475353" y="4331334"/>
            <a:chExt cx="615896" cy="801191"/>
          </a:xfrm>
        </p:grpSpPr>
        <p:grpSp>
          <p:nvGrpSpPr>
            <p:cNvPr id="45" name="Group 76">
              <a:extLst>
                <a:ext uri="{FF2B5EF4-FFF2-40B4-BE49-F238E27FC236}">
                  <a16:creationId xmlns:a16="http://schemas.microsoft.com/office/drawing/2014/main" id="{7F424069-DAD6-4BB2-B32D-3DE3061E140E}"/>
                </a:ext>
              </a:extLst>
            </p:cNvPr>
            <p:cNvGrpSpPr/>
            <p:nvPr/>
          </p:nvGrpSpPr>
          <p:grpSpPr>
            <a:xfrm>
              <a:off x="1522628" y="4331334"/>
              <a:ext cx="553310" cy="145942"/>
              <a:chOff x="349274" y="5749063"/>
              <a:chExt cx="553310" cy="145942"/>
            </a:xfrm>
          </p:grpSpPr>
          <p:sp>
            <p:nvSpPr>
              <p:cNvPr id="47" name="Triangle isocèle 1">
                <a:extLst>
                  <a:ext uri="{FF2B5EF4-FFF2-40B4-BE49-F238E27FC236}">
                    <a16:creationId xmlns:a16="http://schemas.microsoft.com/office/drawing/2014/main" id="{DD087567-A49A-44F6-BF60-2FCB1AC052A7}"/>
                  </a:ext>
                </a:extLst>
              </p:cNvPr>
              <p:cNvSpPr/>
              <p:nvPr/>
            </p:nvSpPr>
            <p:spPr>
              <a:xfrm>
                <a:off x="349274" y="575066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3435EA3-E516-4EFE-BB03-75BAA4AB543C}"/>
                  </a:ext>
                </a:extLst>
              </p:cNvPr>
              <p:cNvSpPr/>
              <p:nvPr/>
            </p:nvSpPr>
            <p:spPr>
              <a:xfrm>
                <a:off x="745739" y="574906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Ellipse 49">
                <a:extLst>
                  <a:ext uri="{FF2B5EF4-FFF2-40B4-BE49-F238E27FC236}">
                    <a16:creationId xmlns:a16="http://schemas.microsoft.com/office/drawing/2014/main" id="{C6F88258-8BEF-4B5E-9599-629A09F8EBD8}"/>
                  </a:ext>
                </a:extLst>
              </p:cNvPr>
              <p:cNvSpPr/>
              <p:nvPr/>
            </p:nvSpPr>
            <p:spPr>
              <a:xfrm>
                <a:off x="551411" y="575076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46" name="Graphique 45">
              <a:extLst>
                <a:ext uri="{FF2B5EF4-FFF2-40B4-BE49-F238E27FC236}">
                  <a16:creationId xmlns:a16="http://schemas.microsoft.com/office/drawing/2014/main" id="{B8765B6E-58FC-42A0-B66F-C8E9B94CCC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75353" y="4516629"/>
              <a:ext cx="615896" cy="615896"/>
            </a:xfrm>
            <a:prstGeom prst="rect">
              <a:avLst/>
            </a:prstGeom>
          </p:spPr>
        </p:pic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A6A308B4-ADE9-4B00-AD32-77B3C02E725E}"/>
              </a:ext>
            </a:extLst>
          </p:cNvPr>
          <p:cNvGrpSpPr/>
          <p:nvPr/>
        </p:nvGrpSpPr>
        <p:grpSpPr>
          <a:xfrm>
            <a:off x="8765755" y="5060757"/>
            <a:ext cx="420308" cy="570513"/>
            <a:chOff x="970689" y="3715886"/>
            <a:chExt cx="420308" cy="570513"/>
          </a:xfrm>
        </p:grpSpPr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389F1148-C76B-49DB-AF1D-C5275AE8D640}"/>
                </a:ext>
              </a:extLst>
            </p:cNvPr>
            <p:cNvSpPr txBox="1"/>
            <p:nvPr/>
          </p:nvSpPr>
          <p:spPr>
            <a:xfrm>
              <a:off x="970689" y="4024789"/>
              <a:ext cx="420308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/>
                <a:t>App</a:t>
              </a:r>
            </a:p>
          </p:txBody>
        </p:sp>
        <p:pic>
          <p:nvPicPr>
            <p:cNvPr id="52" name="Graphique 51">
              <a:extLst>
                <a:ext uri="{FF2B5EF4-FFF2-40B4-BE49-F238E27FC236}">
                  <a16:creationId xmlns:a16="http://schemas.microsoft.com/office/drawing/2014/main" id="{E0231CF6-99F9-4EBC-AAB5-BE3263993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1003927" y="3715886"/>
              <a:ext cx="346580" cy="346580"/>
            </a:xfrm>
            <a:prstGeom prst="rect">
              <a:avLst/>
            </a:prstGeom>
          </p:spPr>
        </p:pic>
      </p:grpSp>
      <p:sp>
        <p:nvSpPr>
          <p:cNvPr id="53" name="ZoneTexte 52">
            <a:extLst>
              <a:ext uri="{FF2B5EF4-FFF2-40B4-BE49-F238E27FC236}">
                <a16:creationId xmlns:a16="http://schemas.microsoft.com/office/drawing/2014/main" id="{0506CC61-F21F-47E8-91D3-B77C10886ADE}"/>
              </a:ext>
            </a:extLst>
          </p:cNvPr>
          <p:cNvSpPr txBox="1"/>
          <p:nvPr/>
        </p:nvSpPr>
        <p:spPr>
          <a:xfrm>
            <a:off x="9930158" y="5407337"/>
            <a:ext cx="564578" cy="2616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 b="1"/>
              <a:t>NDMP</a:t>
            </a:r>
          </a:p>
        </p:txBody>
      </p: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16A0079A-F975-4FE7-BEB0-B0841FD7D624}"/>
              </a:ext>
            </a:extLst>
          </p:cNvPr>
          <p:cNvGrpSpPr/>
          <p:nvPr/>
        </p:nvGrpSpPr>
        <p:grpSpPr>
          <a:xfrm>
            <a:off x="7367583" y="5041259"/>
            <a:ext cx="731290" cy="570745"/>
            <a:chOff x="815848" y="2805406"/>
            <a:chExt cx="731290" cy="570745"/>
          </a:xfrm>
        </p:grpSpPr>
        <p:pic>
          <p:nvPicPr>
            <p:cNvPr id="55" name="Graphique 54">
              <a:extLst>
                <a:ext uri="{FF2B5EF4-FFF2-40B4-BE49-F238E27FC236}">
                  <a16:creationId xmlns:a16="http://schemas.microsoft.com/office/drawing/2014/main" id="{6B9EB7C3-4128-4B78-A581-6F7D4D98F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999539" y="2805406"/>
              <a:ext cx="346579" cy="346579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42DE9349-D36D-43F8-9B65-A465F5C11A76}"/>
                </a:ext>
              </a:extLst>
            </p:cNvPr>
            <p:cNvSpPr txBox="1"/>
            <p:nvPr/>
          </p:nvSpPr>
          <p:spPr>
            <a:xfrm>
              <a:off x="815848" y="3114541"/>
              <a:ext cx="731290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 err="1"/>
                <a:t>Database</a:t>
              </a:r>
              <a:endParaRPr lang="fr-FR" sz="1100" b="1">
                <a:cs typeface="Calibri"/>
              </a:endParaRPr>
            </a:p>
          </p:txBody>
        </p:sp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DA6611C3-C346-4B67-A334-EDDBD5F5BCEF}"/>
              </a:ext>
            </a:extLst>
          </p:cNvPr>
          <p:cNvGrpSpPr/>
          <p:nvPr/>
        </p:nvGrpSpPr>
        <p:grpSpPr>
          <a:xfrm>
            <a:off x="5970554" y="5034737"/>
            <a:ext cx="821059" cy="577267"/>
            <a:chOff x="748025" y="1874709"/>
            <a:chExt cx="821059" cy="577267"/>
          </a:xfrm>
        </p:grpSpPr>
        <p:pic>
          <p:nvPicPr>
            <p:cNvPr id="58" name="Graphique 57">
              <a:extLst>
                <a:ext uri="{FF2B5EF4-FFF2-40B4-BE49-F238E27FC236}">
                  <a16:creationId xmlns:a16="http://schemas.microsoft.com/office/drawing/2014/main" id="{E4529DC4-C359-4E98-A1DB-7DFE45522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14552" y="1874709"/>
              <a:ext cx="346579" cy="346579"/>
            </a:xfrm>
            <a:prstGeom prst="rect">
              <a:avLst/>
            </a:prstGeom>
          </p:spPr>
        </p:pic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E7A4B0DA-E911-4D7A-8A98-75010F047FBD}"/>
                </a:ext>
              </a:extLst>
            </p:cNvPr>
            <p:cNvSpPr txBox="1"/>
            <p:nvPr/>
          </p:nvSpPr>
          <p:spPr>
            <a:xfrm>
              <a:off x="748025" y="2190366"/>
              <a:ext cx="821059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 dirty="0" err="1"/>
                <a:t>Hypervisor</a:t>
              </a:r>
              <a:endParaRPr lang="fr-FR" sz="2000" b="1" dirty="0" err="1">
                <a:cs typeface="Calibri"/>
              </a:endParaRPr>
            </a:p>
          </p:txBody>
        </p:sp>
      </p:grpSp>
      <p:pic>
        <p:nvPicPr>
          <p:cNvPr id="60" name="Graphique 59">
            <a:extLst>
              <a:ext uri="{FF2B5EF4-FFF2-40B4-BE49-F238E27FC236}">
                <a16:creationId xmlns:a16="http://schemas.microsoft.com/office/drawing/2014/main" id="{DDE2A930-1106-4DE6-A8CF-58DAF3930F6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021814" y="5041259"/>
            <a:ext cx="350928" cy="350928"/>
          </a:xfrm>
          <a:prstGeom prst="rect">
            <a:avLst/>
          </a:prstGeom>
        </p:spPr>
      </p:pic>
      <p:cxnSp>
        <p:nvCxnSpPr>
          <p:cNvPr id="61" name="Connecteur droit avec flèche 60">
            <a:extLst>
              <a:ext uri="{FF2B5EF4-FFF2-40B4-BE49-F238E27FC236}">
                <a16:creationId xmlns:a16="http://schemas.microsoft.com/office/drawing/2014/main" id="{3EFABA2A-C6DF-4D06-9690-B841E592443C}"/>
              </a:ext>
            </a:extLst>
          </p:cNvPr>
          <p:cNvCxnSpPr>
            <a:cxnSpLocks/>
          </p:cNvCxnSpPr>
          <p:nvPr/>
        </p:nvCxnSpPr>
        <p:spPr>
          <a:xfrm flipV="1">
            <a:off x="7241637" y="3070459"/>
            <a:ext cx="0" cy="726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61">
            <a:extLst>
              <a:ext uri="{FF2B5EF4-FFF2-40B4-BE49-F238E27FC236}">
                <a16:creationId xmlns:a16="http://schemas.microsoft.com/office/drawing/2014/main" id="{0767957B-1033-4CCF-8840-534684106902}"/>
              </a:ext>
            </a:extLst>
          </p:cNvPr>
          <p:cNvCxnSpPr>
            <a:cxnSpLocks/>
          </p:cNvCxnSpPr>
          <p:nvPr/>
        </p:nvCxnSpPr>
        <p:spPr>
          <a:xfrm flipV="1">
            <a:off x="9472923" y="3070459"/>
            <a:ext cx="0" cy="7268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3382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6C9AB4B-E36F-49AF-90F1-1E083AFB2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Tape </a:t>
            </a:r>
            <a:r>
              <a:rPr lang="ko-KR" altLang="en-US" dirty="0" err="1"/>
              <a:t>으로</a:t>
            </a:r>
            <a:r>
              <a:rPr lang="ko-KR" altLang="en-US" dirty="0"/>
              <a:t> 백업</a:t>
            </a:r>
            <a:endParaRPr lang="fr-FR" dirty="0"/>
          </a:p>
        </p:txBody>
      </p:sp>
      <p:pic>
        <p:nvPicPr>
          <p:cNvPr id="64" name="Espace réservé pour une image  63" descr="Une image contenant texte, ordinateur, musique, orgue électrique&#10;&#10;Description générée automatiquement">
            <a:extLst>
              <a:ext uri="{FF2B5EF4-FFF2-40B4-BE49-F238E27FC236}">
                <a16:creationId xmlns:a16="http://schemas.microsoft.com/office/drawing/2014/main" id="{7DDE1B1B-01B8-4310-897B-39E27036E62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2" b="13512"/>
          <a:stretch>
            <a:fillRect/>
          </a:stretch>
        </p:blipFill>
        <p:spPr/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F2FA091-4577-44B8-9133-CF5E1239ADB5}"/>
              </a:ext>
            </a:extLst>
          </p:cNvPr>
          <p:cNvSpPr txBox="1"/>
          <p:nvPr/>
        </p:nvSpPr>
        <p:spPr>
          <a:xfrm>
            <a:off x="7107614" y="2945403"/>
            <a:ext cx="199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Disk to Tape (D2T)</a:t>
            </a:r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8C10C2C2-7401-4594-8DDC-61D5C39072C2}"/>
              </a:ext>
            </a:extLst>
          </p:cNvPr>
          <p:cNvGrpSpPr/>
          <p:nvPr/>
        </p:nvGrpSpPr>
        <p:grpSpPr>
          <a:xfrm>
            <a:off x="9144246" y="2336997"/>
            <a:ext cx="2835969" cy="2239649"/>
            <a:chOff x="7506586" y="2364249"/>
            <a:chExt cx="2835969" cy="2239649"/>
          </a:xfrm>
        </p:grpSpPr>
        <p:sp>
          <p:nvSpPr>
            <p:cNvPr id="12" name="Rounded Rectangle 71">
              <a:extLst>
                <a:ext uri="{FF2B5EF4-FFF2-40B4-BE49-F238E27FC236}">
                  <a16:creationId xmlns:a16="http://schemas.microsoft.com/office/drawing/2014/main" id="{774AC560-7617-4543-84EA-ACEC0F7DE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6586" y="2364249"/>
              <a:ext cx="2835969" cy="2239649"/>
            </a:xfrm>
            <a:prstGeom prst="roundRect">
              <a:avLst>
                <a:gd name="adj" fmla="val 16667"/>
              </a:avLst>
            </a:prstGeom>
            <a:noFill/>
            <a:ln w="25400" cmpd="sng">
              <a:solidFill>
                <a:schemeClr val="bg2"/>
              </a:solidFill>
              <a:prstDash val="solid"/>
              <a:round/>
              <a:headEnd/>
              <a:tailEnd/>
            </a:ln>
          </p:spPr>
          <p:txBody>
            <a:bodyPr lIns="19889" tIns="19889" rIns="50516" bIns="25259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351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pic>
          <p:nvPicPr>
            <p:cNvPr id="13" name="Graphique 12">
              <a:extLst>
                <a:ext uri="{FF2B5EF4-FFF2-40B4-BE49-F238E27FC236}">
                  <a16:creationId xmlns:a16="http://schemas.microsoft.com/office/drawing/2014/main" id="{23391903-F3B0-46C5-BB06-E6CBF6B60E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085236" y="2916689"/>
              <a:ext cx="450000" cy="450000"/>
            </a:xfrm>
            <a:prstGeom prst="rect">
              <a:avLst/>
            </a:prstGeom>
          </p:spPr>
        </p:pic>
        <p:pic>
          <p:nvPicPr>
            <p:cNvPr id="14" name="Graphique 13">
              <a:extLst>
                <a:ext uri="{FF2B5EF4-FFF2-40B4-BE49-F238E27FC236}">
                  <a16:creationId xmlns:a16="http://schemas.microsoft.com/office/drawing/2014/main" id="{A45CBA45-E8AB-4244-8ABC-DA364E10A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085236" y="3358124"/>
              <a:ext cx="450000" cy="450000"/>
            </a:xfrm>
            <a:prstGeom prst="rect">
              <a:avLst/>
            </a:prstGeom>
          </p:spPr>
        </p:pic>
        <p:pic>
          <p:nvPicPr>
            <p:cNvPr id="15" name="Graphique 14">
              <a:extLst>
                <a:ext uri="{FF2B5EF4-FFF2-40B4-BE49-F238E27FC236}">
                  <a16:creationId xmlns:a16="http://schemas.microsoft.com/office/drawing/2014/main" id="{2A422281-DE80-46DA-B18E-F267EFB61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085236" y="3783794"/>
              <a:ext cx="450000" cy="450000"/>
            </a:xfrm>
            <a:prstGeom prst="rect">
              <a:avLst/>
            </a:prstGeom>
          </p:spPr>
        </p:pic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A22E6F51-5A5A-4CC6-8B18-8883F2D81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15858" y="2916689"/>
              <a:ext cx="450000" cy="450000"/>
            </a:xfrm>
            <a:prstGeom prst="rect">
              <a:avLst/>
            </a:prstGeom>
          </p:spPr>
        </p:pic>
        <p:pic>
          <p:nvPicPr>
            <p:cNvPr id="17" name="Graphique 16">
              <a:extLst>
                <a:ext uri="{FF2B5EF4-FFF2-40B4-BE49-F238E27FC236}">
                  <a16:creationId xmlns:a16="http://schemas.microsoft.com/office/drawing/2014/main" id="{A8B9D107-942C-42ED-92FD-891E60ACC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15858" y="3358124"/>
              <a:ext cx="450000" cy="450000"/>
            </a:xfrm>
            <a:prstGeom prst="rect">
              <a:avLst/>
            </a:prstGeom>
          </p:spPr>
        </p:pic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1D775DC5-CA45-482E-AADE-2A8760D3BB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15858" y="3783794"/>
              <a:ext cx="450000" cy="450000"/>
            </a:xfrm>
            <a:prstGeom prst="rect">
              <a:avLst/>
            </a:prstGeom>
          </p:spPr>
        </p:pic>
        <p:pic>
          <p:nvPicPr>
            <p:cNvPr id="19" name="Graphique 18">
              <a:extLst>
                <a:ext uri="{FF2B5EF4-FFF2-40B4-BE49-F238E27FC236}">
                  <a16:creationId xmlns:a16="http://schemas.microsoft.com/office/drawing/2014/main" id="{674856A6-5E9D-453D-9BD4-4FF40F5E6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46481" y="2916689"/>
              <a:ext cx="450000" cy="450000"/>
            </a:xfrm>
            <a:prstGeom prst="rect">
              <a:avLst/>
            </a:prstGeom>
          </p:spPr>
        </p:pic>
        <p:pic>
          <p:nvPicPr>
            <p:cNvPr id="20" name="Graphique 19">
              <a:extLst>
                <a:ext uri="{FF2B5EF4-FFF2-40B4-BE49-F238E27FC236}">
                  <a16:creationId xmlns:a16="http://schemas.microsoft.com/office/drawing/2014/main" id="{33F58C0B-FAF0-44E0-A28C-6239EA61AE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46481" y="3358124"/>
              <a:ext cx="450000" cy="450000"/>
            </a:xfrm>
            <a:prstGeom prst="rect">
              <a:avLst/>
            </a:prstGeom>
          </p:spPr>
        </p:pic>
        <p:pic>
          <p:nvPicPr>
            <p:cNvPr id="21" name="Graphique 20">
              <a:extLst>
                <a:ext uri="{FF2B5EF4-FFF2-40B4-BE49-F238E27FC236}">
                  <a16:creationId xmlns:a16="http://schemas.microsoft.com/office/drawing/2014/main" id="{8BAECA12-8EC2-4BD2-9568-FEF4123A6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46481" y="3783794"/>
              <a:ext cx="450000" cy="450000"/>
            </a:xfrm>
            <a:prstGeom prst="rect">
              <a:avLst/>
            </a:prstGeom>
          </p:spPr>
        </p:pic>
      </p:grp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D5654984-5572-41CB-A127-2D7F81B93D92}"/>
              </a:ext>
            </a:extLst>
          </p:cNvPr>
          <p:cNvCxnSpPr>
            <a:cxnSpLocks/>
          </p:cNvCxnSpPr>
          <p:nvPr/>
        </p:nvCxnSpPr>
        <p:spPr>
          <a:xfrm>
            <a:off x="6078017" y="3555872"/>
            <a:ext cx="2840458" cy="0"/>
          </a:xfrm>
          <a:prstGeom prst="straightConnector1">
            <a:avLst/>
          </a:prstGeom>
          <a:ln w="28575"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8A8E64CC-6FA9-49FD-9FBB-D4003DE38010}"/>
              </a:ext>
            </a:extLst>
          </p:cNvPr>
          <p:cNvSpPr txBox="1"/>
          <p:nvPr/>
        </p:nvSpPr>
        <p:spPr>
          <a:xfrm>
            <a:off x="9530501" y="1888852"/>
            <a:ext cx="2096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Secure site
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5012AAD-0294-46D3-A21D-B7E98A9A84F9}"/>
              </a:ext>
            </a:extLst>
          </p:cNvPr>
          <p:cNvSpPr txBox="1"/>
          <p:nvPr/>
        </p:nvSpPr>
        <p:spPr>
          <a:xfrm>
            <a:off x="9144246" y="4930900"/>
            <a:ext cx="2571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Worm Tape supported</a:t>
            </a:r>
            <a:endParaRPr lang="fr-FR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6C7D440D-568B-4DAD-AF0A-2F008F8DA5EF}"/>
              </a:ext>
            </a:extLst>
          </p:cNvPr>
          <p:cNvSpPr/>
          <p:nvPr/>
        </p:nvSpPr>
        <p:spPr>
          <a:xfrm>
            <a:off x="1954770" y="2281354"/>
            <a:ext cx="5232400" cy="229529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D52D1EB1-E23C-4CA5-95C2-F1537BC5289F}"/>
              </a:ext>
            </a:extLst>
          </p:cNvPr>
          <p:cNvGrpSpPr/>
          <p:nvPr/>
        </p:nvGrpSpPr>
        <p:grpSpPr>
          <a:xfrm>
            <a:off x="5533077" y="2908371"/>
            <a:ext cx="646815" cy="813834"/>
            <a:chOff x="1497520" y="1668399"/>
            <a:chExt cx="646815" cy="813834"/>
          </a:xfrm>
        </p:grpSpPr>
        <p:grpSp>
          <p:nvGrpSpPr>
            <p:cNvPr id="27" name="Group 56">
              <a:extLst>
                <a:ext uri="{FF2B5EF4-FFF2-40B4-BE49-F238E27FC236}">
                  <a16:creationId xmlns:a16="http://schemas.microsoft.com/office/drawing/2014/main" id="{2C889ED0-C7E4-4F8C-8FC3-630D279B747F}"/>
                </a:ext>
              </a:extLst>
            </p:cNvPr>
            <p:cNvGrpSpPr/>
            <p:nvPr/>
          </p:nvGrpSpPr>
          <p:grpSpPr>
            <a:xfrm>
              <a:off x="1537939" y="1668399"/>
              <a:ext cx="553310" cy="145942"/>
              <a:chOff x="324107" y="5698533"/>
              <a:chExt cx="553310" cy="145942"/>
            </a:xfrm>
          </p:grpSpPr>
          <p:sp>
            <p:nvSpPr>
              <p:cNvPr id="29" name="Triangle isocèle 1">
                <a:extLst>
                  <a:ext uri="{FF2B5EF4-FFF2-40B4-BE49-F238E27FC236}">
                    <a16:creationId xmlns:a16="http://schemas.microsoft.com/office/drawing/2014/main" id="{3B21BA48-57B0-48FB-AE96-989967899A89}"/>
                  </a:ext>
                </a:extLst>
              </p:cNvPr>
              <p:cNvSpPr/>
              <p:nvPr/>
            </p:nvSpPr>
            <p:spPr>
              <a:xfrm>
                <a:off x="324107" y="570013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18F41E70-2785-4707-86C6-3D162A1FB44B}"/>
                  </a:ext>
                </a:extLst>
              </p:cNvPr>
              <p:cNvSpPr/>
              <p:nvPr/>
            </p:nvSpPr>
            <p:spPr>
              <a:xfrm>
                <a:off x="720572" y="569853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1" name="Ellipse 49">
                <a:extLst>
                  <a:ext uri="{FF2B5EF4-FFF2-40B4-BE49-F238E27FC236}">
                    <a16:creationId xmlns:a16="http://schemas.microsoft.com/office/drawing/2014/main" id="{511CC325-463E-460F-8F70-06910F609852}"/>
                  </a:ext>
                </a:extLst>
              </p:cNvPr>
              <p:cNvSpPr/>
              <p:nvPr/>
            </p:nvSpPr>
            <p:spPr>
              <a:xfrm>
                <a:off x="537343" y="570023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954C72CB-E56B-40E6-B0CA-8CF37115B7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97520" y="1835418"/>
              <a:ext cx="646815" cy="646815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D98E240-5EB4-456E-9133-70E9F29ECC56}"/>
              </a:ext>
            </a:extLst>
          </p:cNvPr>
          <p:cNvGrpSpPr/>
          <p:nvPr/>
        </p:nvGrpSpPr>
        <p:grpSpPr>
          <a:xfrm>
            <a:off x="4589448" y="2907543"/>
            <a:ext cx="615896" cy="798787"/>
            <a:chOff x="1491335" y="2561999"/>
            <a:chExt cx="615896" cy="798787"/>
          </a:xfrm>
        </p:grpSpPr>
        <p:grpSp>
          <p:nvGrpSpPr>
            <p:cNvPr id="33" name="Group 88">
              <a:extLst>
                <a:ext uri="{FF2B5EF4-FFF2-40B4-BE49-F238E27FC236}">
                  <a16:creationId xmlns:a16="http://schemas.microsoft.com/office/drawing/2014/main" id="{46529949-7307-491E-8D28-B8253441FB91}"/>
                </a:ext>
              </a:extLst>
            </p:cNvPr>
            <p:cNvGrpSpPr/>
            <p:nvPr/>
          </p:nvGrpSpPr>
          <p:grpSpPr>
            <a:xfrm>
              <a:off x="1522628" y="2561999"/>
              <a:ext cx="553310" cy="145942"/>
              <a:chOff x="340885" y="5759949"/>
              <a:chExt cx="553310" cy="145942"/>
            </a:xfrm>
          </p:grpSpPr>
          <p:sp>
            <p:nvSpPr>
              <p:cNvPr id="35" name="Triangle isocèle 1">
                <a:extLst>
                  <a:ext uri="{FF2B5EF4-FFF2-40B4-BE49-F238E27FC236}">
                    <a16:creationId xmlns:a16="http://schemas.microsoft.com/office/drawing/2014/main" id="{5ACA4807-9E27-4E18-9CDC-10BEDE8FC3B2}"/>
                  </a:ext>
                </a:extLst>
              </p:cNvPr>
              <p:cNvSpPr/>
              <p:nvPr/>
            </p:nvSpPr>
            <p:spPr>
              <a:xfrm>
                <a:off x="340885" y="5761548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81BD4B7-4D61-4AC0-9964-86985120431A}"/>
                  </a:ext>
                </a:extLst>
              </p:cNvPr>
              <p:cNvSpPr/>
              <p:nvPr/>
            </p:nvSpPr>
            <p:spPr>
              <a:xfrm>
                <a:off x="737350" y="5759949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7" name="Ellipse 49">
                <a:extLst>
                  <a:ext uri="{FF2B5EF4-FFF2-40B4-BE49-F238E27FC236}">
                    <a16:creationId xmlns:a16="http://schemas.microsoft.com/office/drawing/2014/main" id="{D3D63C0C-620C-40E7-82B8-45873D5AF2B2}"/>
                  </a:ext>
                </a:extLst>
              </p:cNvPr>
              <p:cNvSpPr/>
              <p:nvPr/>
            </p:nvSpPr>
            <p:spPr>
              <a:xfrm>
                <a:off x="551411" y="5761655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34" name="Graphique 33">
              <a:extLst>
                <a:ext uri="{FF2B5EF4-FFF2-40B4-BE49-F238E27FC236}">
                  <a16:creationId xmlns:a16="http://schemas.microsoft.com/office/drawing/2014/main" id="{3324233B-143F-4B6E-9418-4634ECDDC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91335" y="2744890"/>
              <a:ext cx="615896" cy="615896"/>
            </a:xfrm>
            <a:prstGeom prst="rect">
              <a:avLst/>
            </a:prstGeom>
          </p:spPr>
        </p:pic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8DFDAB38-7185-487F-99B5-563826AF3D87}"/>
              </a:ext>
            </a:extLst>
          </p:cNvPr>
          <p:cNvGrpSpPr/>
          <p:nvPr/>
        </p:nvGrpSpPr>
        <p:grpSpPr>
          <a:xfrm>
            <a:off x="3644137" y="2907273"/>
            <a:ext cx="615896" cy="795174"/>
            <a:chOff x="1459454" y="3448027"/>
            <a:chExt cx="615896" cy="795174"/>
          </a:xfrm>
        </p:grpSpPr>
        <p:grpSp>
          <p:nvGrpSpPr>
            <p:cNvPr id="39" name="Group 74">
              <a:extLst>
                <a:ext uri="{FF2B5EF4-FFF2-40B4-BE49-F238E27FC236}">
                  <a16:creationId xmlns:a16="http://schemas.microsoft.com/office/drawing/2014/main" id="{140933A6-E37C-49D8-AC09-81B9645B45CA}"/>
                </a:ext>
              </a:extLst>
            </p:cNvPr>
            <p:cNvGrpSpPr/>
            <p:nvPr/>
          </p:nvGrpSpPr>
          <p:grpSpPr>
            <a:xfrm>
              <a:off x="1493128" y="3448027"/>
              <a:ext cx="553310" cy="145942"/>
              <a:chOff x="340885" y="5770582"/>
              <a:chExt cx="553310" cy="145942"/>
            </a:xfrm>
          </p:grpSpPr>
          <p:sp>
            <p:nvSpPr>
              <p:cNvPr id="41" name="Triangle isocèle 1">
                <a:extLst>
                  <a:ext uri="{FF2B5EF4-FFF2-40B4-BE49-F238E27FC236}">
                    <a16:creationId xmlns:a16="http://schemas.microsoft.com/office/drawing/2014/main" id="{11410993-0C43-4F87-AA7B-8B6D594EF2AB}"/>
                  </a:ext>
                </a:extLst>
              </p:cNvPr>
              <p:cNvSpPr/>
              <p:nvPr/>
            </p:nvSpPr>
            <p:spPr>
              <a:xfrm>
                <a:off x="340885" y="5772181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64B6167-7994-4646-BCFF-4004D6DC8860}"/>
                  </a:ext>
                </a:extLst>
              </p:cNvPr>
              <p:cNvSpPr/>
              <p:nvPr/>
            </p:nvSpPr>
            <p:spPr>
              <a:xfrm>
                <a:off x="737350" y="5770582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3" name="Ellipse 49">
                <a:extLst>
                  <a:ext uri="{FF2B5EF4-FFF2-40B4-BE49-F238E27FC236}">
                    <a16:creationId xmlns:a16="http://schemas.microsoft.com/office/drawing/2014/main" id="{708F5635-717E-4152-8681-C13BF402E725}"/>
                  </a:ext>
                </a:extLst>
              </p:cNvPr>
              <p:cNvSpPr/>
              <p:nvPr/>
            </p:nvSpPr>
            <p:spPr>
              <a:xfrm>
                <a:off x="551411" y="5772288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40" name="Graphique 39">
              <a:extLst>
                <a:ext uri="{FF2B5EF4-FFF2-40B4-BE49-F238E27FC236}">
                  <a16:creationId xmlns:a16="http://schemas.microsoft.com/office/drawing/2014/main" id="{245038D0-7907-440F-A002-B55E936B2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59454" y="3627305"/>
              <a:ext cx="615896" cy="615896"/>
            </a:xfrm>
            <a:prstGeom prst="rect">
              <a:avLst/>
            </a:prstGeom>
          </p:spPr>
        </p:pic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66D544C4-D65E-4B9B-AFA3-B13CD78F9F4A}"/>
              </a:ext>
            </a:extLst>
          </p:cNvPr>
          <p:cNvGrpSpPr/>
          <p:nvPr/>
        </p:nvGrpSpPr>
        <p:grpSpPr>
          <a:xfrm>
            <a:off x="2718200" y="2901256"/>
            <a:ext cx="615896" cy="801191"/>
            <a:chOff x="1475353" y="4331334"/>
            <a:chExt cx="615896" cy="801191"/>
          </a:xfrm>
        </p:grpSpPr>
        <p:grpSp>
          <p:nvGrpSpPr>
            <p:cNvPr id="45" name="Group 76">
              <a:extLst>
                <a:ext uri="{FF2B5EF4-FFF2-40B4-BE49-F238E27FC236}">
                  <a16:creationId xmlns:a16="http://schemas.microsoft.com/office/drawing/2014/main" id="{07316243-3DFD-4B7E-9BD8-FF73885D8A0A}"/>
                </a:ext>
              </a:extLst>
            </p:cNvPr>
            <p:cNvGrpSpPr/>
            <p:nvPr/>
          </p:nvGrpSpPr>
          <p:grpSpPr>
            <a:xfrm>
              <a:off x="1522628" y="4331334"/>
              <a:ext cx="553310" cy="145942"/>
              <a:chOff x="349274" y="5749063"/>
              <a:chExt cx="553310" cy="145942"/>
            </a:xfrm>
          </p:grpSpPr>
          <p:sp>
            <p:nvSpPr>
              <p:cNvPr id="47" name="Triangle isocèle 1">
                <a:extLst>
                  <a:ext uri="{FF2B5EF4-FFF2-40B4-BE49-F238E27FC236}">
                    <a16:creationId xmlns:a16="http://schemas.microsoft.com/office/drawing/2014/main" id="{23046371-583E-4A41-AB5F-C9701DA55A2C}"/>
                  </a:ext>
                </a:extLst>
              </p:cNvPr>
              <p:cNvSpPr/>
              <p:nvPr/>
            </p:nvSpPr>
            <p:spPr>
              <a:xfrm>
                <a:off x="349274" y="575066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3508C2B7-5DD0-4014-B2D5-4CA3CD27E542}"/>
                  </a:ext>
                </a:extLst>
              </p:cNvPr>
              <p:cNvSpPr/>
              <p:nvPr/>
            </p:nvSpPr>
            <p:spPr>
              <a:xfrm>
                <a:off x="745739" y="574906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Ellipse 49">
                <a:extLst>
                  <a:ext uri="{FF2B5EF4-FFF2-40B4-BE49-F238E27FC236}">
                    <a16:creationId xmlns:a16="http://schemas.microsoft.com/office/drawing/2014/main" id="{96EB5BE8-992A-4F05-9ACA-0E5AE29F51BE}"/>
                  </a:ext>
                </a:extLst>
              </p:cNvPr>
              <p:cNvSpPr/>
              <p:nvPr/>
            </p:nvSpPr>
            <p:spPr>
              <a:xfrm>
                <a:off x="551411" y="575076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46" name="Graphique 45">
              <a:extLst>
                <a:ext uri="{FF2B5EF4-FFF2-40B4-BE49-F238E27FC236}">
                  <a16:creationId xmlns:a16="http://schemas.microsoft.com/office/drawing/2014/main" id="{C837270B-FC02-44C0-98DE-823988CA0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75353" y="4516629"/>
              <a:ext cx="615896" cy="615896"/>
            </a:xfrm>
            <a:prstGeom prst="rect">
              <a:avLst/>
            </a:prstGeom>
          </p:spPr>
        </p:pic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7ECA6C79-DBB9-431F-B990-8AF460FD63EB}"/>
              </a:ext>
            </a:extLst>
          </p:cNvPr>
          <p:cNvGrpSpPr/>
          <p:nvPr/>
        </p:nvGrpSpPr>
        <p:grpSpPr>
          <a:xfrm>
            <a:off x="4699535" y="3881224"/>
            <a:ext cx="420308" cy="570513"/>
            <a:chOff x="970689" y="3715886"/>
            <a:chExt cx="420308" cy="570513"/>
          </a:xfrm>
        </p:grpSpPr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AECCAE3E-3C9C-452D-87C6-B4C32C7D3330}"/>
                </a:ext>
              </a:extLst>
            </p:cNvPr>
            <p:cNvSpPr txBox="1"/>
            <p:nvPr/>
          </p:nvSpPr>
          <p:spPr>
            <a:xfrm>
              <a:off x="970689" y="4024789"/>
              <a:ext cx="420308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/>
                <a:t>App</a:t>
              </a:r>
            </a:p>
          </p:txBody>
        </p:sp>
        <p:pic>
          <p:nvPicPr>
            <p:cNvPr id="52" name="Graphique 51">
              <a:extLst>
                <a:ext uri="{FF2B5EF4-FFF2-40B4-BE49-F238E27FC236}">
                  <a16:creationId xmlns:a16="http://schemas.microsoft.com/office/drawing/2014/main" id="{569901A0-E9F1-4A55-BC09-FB28C1057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03927" y="3715886"/>
              <a:ext cx="346580" cy="346580"/>
            </a:xfrm>
            <a:prstGeom prst="rect">
              <a:avLst/>
            </a:prstGeom>
          </p:spPr>
        </p:pic>
      </p:grpSp>
      <p:sp>
        <p:nvSpPr>
          <p:cNvPr id="53" name="ZoneTexte 52">
            <a:extLst>
              <a:ext uri="{FF2B5EF4-FFF2-40B4-BE49-F238E27FC236}">
                <a16:creationId xmlns:a16="http://schemas.microsoft.com/office/drawing/2014/main" id="{6E2F6FD7-392D-4BDD-9F12-5838722C31DB}"/>
              </a:ext>
            </a:extLst>
          </p:cNvPr>
          <p:cNvSpPr txBox="1"/>
          <p:nvPr/>
        </p:nvSpPr>
        <p:spPr>
          <a:xfrm>
            <a:off x="5582865" y="4219869"/>
            <a:ext cx="564578" cy="2616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 b="1"/>
              <a:t>NDMP</a:t>
            </a:r>
          </a:p>
        </p:txBody>
      </p:sp>
      <p:grpSp>
        <p:nvGrpSpPr>
          <p:cNvPr id="54" name="Groupe 53">
            <a:extLst>
              <a:ext uri="{FF2B5EF4-FFF2-40B4-BE49-F238E27FC236}">
                <a16:creationId xmlns:a16="http://schemas.microsoft.com/office/drawing/2014/main" id="{138E46A0-A188-4A78-97B7-E8FF393B9300}"/>
              </a:ext>
            </a:extLst>
          </p:cNvPr>
          <p:cNvGrpSpPr/>
          <p:nvPr/>
        </p:nvGrpSpPr>
        <p:grpSpPr>
          <a:xfrm>
            <a:off x="3565275" y="3862471"/>
            <a:ext cx="731290" cy="602060"/>
            <a:chOff x="815848" y="2774091"/>
            <a:chExt cx="731290" cy="602060"/>
          </a:xfrm>
        </p:grpSpPr>
        <p:pic>
          <p:nvPicPr>
            <p:cNvPr id="55" name="Graphique 54">
              <a:extLst>
                <a:ext uri="{FF2B5EF4-FFF2-40B4-BE49-F238E27FC236}">
                  <a16:creationId xmlns:a16="http://schemas.microsoft.com/office/drawing/2014/main" id="{4B382DE3-E34F-4414-87A8-AD7FCBEDC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99539" y="2774091"/>
              <a:ext cx="346579" cy="346579"/>
            </a:xfrm>
            <a:prstGeom prst="rect">
              <a:avLst/>
            </a:prstGeom>
          </p:spPr>
        </p:pic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E75B45EF-7927-4825-AF74-399544152161}"/>
                </a:ext>
              </a:extLst>
            </p:cNvPr>
            <p:cNvSpPr txBox="1"/>
            <p:nvPr/>
          </p:nvSpPr>
          <p:spPr>
            <a:xfrm>
              <a:off x="815848" y="3114541"/>
              <a:ext cx="731290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 dirty="0"/>
                <a:t>Database</a:t>
              </a:r>
              <a:endParaRPr lang="fr-FR" sz="1100" b="1" dirty="0">
                <a:cs typeface="Calibri"/>
              </a:endParaRPr>
            </a:p>
          </p:txBody>
        </p:sp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C56529E3-7E49-4D4D-8400-760CF087218D}"/>
              </a:ext>
            </a:extLst>
          </p:cNvPr>
          <p:cNvGrpSpPr/>
          <p:nvPr/>
        </p:nvGrpSpPr>
        <p:grpSpPr>
          <a:xfrm>
            <a:off x="2552746" y="3881224"/>
            <a:ext cx="821059" cy="577267"/>
            <a:chOff x="748025" y="1874709"/>
            <a:chExt cx="821059" cy="577267"/>
          </a:xfrm>
        </p:grpSpPr>
        <p:pic>
          <p:nvPicPr>
            <p:cNvPr id="58" name="Graphique 57">
              <a:extLst>
                <a:ext uri="{FF2B5EF4-FFF2-40B4-BE49-F238E27FC236}">
                  <a16:creationId xmlns:a16="http://schemas.microsoft.com/office/drawing/2014/main" id="{E27B1D8A-DC6C-4FA6-8FBA-17B1299DD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14552" y="1874709"/>
              <a:ext cx="346579" cy="346579"/>
            </a:xfrm>
            <a:prstGeom prst="rect">
              <a:avLst/>
            </a:prstGeom>
          </p:spPr>
        </p:pic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8C31161E-17E7-4EC4-876D-5D9C64B285C8}"/>
                </a:ext>
              </a:extLst>
            </p:cNvPr>
            <p:cNvSpPr txBox="1"/>
            <p:nvPr/>
          </p:nvSpPr>
          <p:spPr>
            <a:xfrm>
              <a:off x="748025" y="2190366"/>
              <a:ext cx="821059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 dirty="0" err="1"/>
                <a:t>Hypervisor</a:t>
              </a:r>
              <a:endParaRPr lang="fr-FR" sz="2000" b="1" dirty="0" err="1">
                <a:cs typeface="Calibri"/>
              </a:endParaRPr>
            </a:p>
          </p:txBody>
        </p:sp>
      </p:grpSp>
      <p:pic>
        <p:nvPicPr>
          <p:cNvPr id="60" name="Graphique 59">
            <a:extLst>
              <a:ext uri="{FF2B5EF4-FFF2-40B4-BE49-F238E27FC236}">
                <a16:creationId xmlns:a16="http://schemas.microsoft.com/office/drawing/2014/main" id="{6D4EBDFC-389E-49E4-9702-0A1CE330BC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676858" y="3824090"/>
            <a:ext cx="350928" cy="35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703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s ist Office 365? Ein Überblick | AS Computertraining">
            <a:extLst>
              <a:ext uri="{FF2B5EF4-FFF2-40B4-BE49-F238E27FC236}">
                <a16:creationId xmlns:a16="http://schemas.microsoft.com/office/drawing/2014/main" id="{F3C17227-2E58-E047-AAC7-CE434B37C3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>
            <a:extLst>
              <a:ext uri="{FF2B5EF4-FFF2-40B4-BE49-F238E27FC236}">
                <a16:creationId xmlns:a16="http://schemas.microsoft.com/office/drawing/2014/main" id="{34E36FF2-4037-A14B-ADC8-64CA0FA292A7}"/>
              </a:ext>
            </a:extLst>
          </p:cNvPr>
          <p:cNvSpPr/>
          <p:nvPr/>
        </p:nvSpPr>
        <p:spPr>
          <a:xfrm>
            <a:off x="1878724" y="1878723"/>
            <a:ext cx="3100551" cy="3100551"/>
          </a:xfrm>
          <a:prstGeom prst="ellipse">
            <a:avLst/>
          </a:prstGeom>
          <a:solidFill>
            <a:srgbClr val="ECD0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lipart, arts de la table&#10;&#10;Description générée automatiquement">
            <a:extLst>
              <a:ext uri="{FF2B5EF4-FFF2-40B4-BE49-F238E27FC236}">
                <a16:creationId xmlns:a16="http://schemas.microsoft.com/office/drawing/2014/main" id="{66ABC8D9-2529-5F44-91F5-F669840D66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070" y="3109834"/>
            <a:ext cx="3622857" cy="595994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FF6D198-20E1-48CC-9870-79E82256A4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41970" y="1656470"/>
            <a:ext cx="3301154" cy="299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08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DB4B557-A566-4772-A140-A091A23C8D90}"/>
              </a:ext>
            </a:extLst>
          </p:cNvPr>
          <p:cNvSpPr/>
          <p:nvPr/>
        </p:nvSpPr>
        <p:spPr>
          <a:xfrm>
            <a:off x="3805919" y="1605280"/>
            <a:ext cx="8124823" cy="4195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1332E7E-DE60-4401-8E62-A60150B58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6040" y="372979"/>
            <a:ext cx="6615366" cy="1389320"/>
          </a:xfrm>
        </p:spPr>
        <p:txBody>
          <a:bodyPr/>
          <a:lstStyle/>
          <a:p>
            <a:r>
              <a:rPr lang="ko-KR" altLang="en-US" dirty="0"/>
              <a:t>왜 </a:t>
            </a:r>
            <a:r>
              <a:rPr lang="fr-FR" dirty="0"/>
              <a:t>M365</a:t>
            </a:r>
            <a:r>
              <a:rPr lang="ko-KR" altLang="en-US" dirty="0" err="1"/>
              <a:t>를</a:t>
            </a:r>
            <a:r>
              <a:rPr lang="ko-KR" altLang="en-US" dirty="0"/>
              <a:t> 백업 하는가</a:t>
            </a:r>
            <a:r>
              <a:rPr lang="en-US" altLang="ko-KR" dirty="0"/>
              <a:t>?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842AB7-D11E-415C-B98E-944B6DD0A94C}"/>
              </a:ext>
            </a:extLst>
          </p:cNvPr>
          <p:cNvSpPr txBox="1"/>
          <p:nvPr/>
        </p:nvSpPr>
        <p:spPr>
          <a:xfrm>
            <a:off x="4719992" y="2807979"/>
            <a:ext cx="2176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규정 준수 및 </a:t>
            </a:r>
            <a:br>
              <a:rPr lang="en-US" altLang="ko-KR" dirty="0"/>
            </a:br>
            <a:r>
              <a:rPr lang="ko-KR" altLang="en-US" dirty="0"/>
              <a:t>법적 요구 사항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2BAC1E4-7A9C-454C-89CF-F45D50BFA69C}"/>
              </a:ext>
            </a:extLst>
          </p:cNvPr>
          <p:cNvSpPr txBox="1"/>
          <p:nvPr/>
        </p:nvSpPr>
        <p:spPr>
          <a:xfrm>
            <a:off x="4380130" y="4436098"/>
            <a:ext cx="2856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실수로 인한 삭제 방지</a:t>
            </a:r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43CE628-2CA2-4238-8119-9D232399D1F0}"/>
              </a:ext>
            </a:extLst>
          </p:cNvPr>
          <p:cNvSpPr txBox="1"/>
          <p:nvPr/>
        </p:nvSpPr>
        <p:spPr>
          <a:xfrm>
            <a:off x="8624754" y="4297599"/>
            <a:ext cx="297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/>
              <a:t>M365</a:t>
            </a:r>
            <a:r>
              <a:rPr lang="ko-KR" altLang="en-US" dirty="0"/>
              <a:t>가 다운되거나 손상된 경우 활동의 연속성</a:t>
            </a:r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5580BE1-5F00-44F1-949A-C9FD985CF794}"/>
              </a:ext>
            </a:extLst>
          </p:cNvPr>
          <p:cNvSpPr txBox="1"/>
          <p:nvPr/>
        </p:nvSpPr>
        <p:spPr>
          <a:xfrm>
            <a:off x="6976158" y="3775387"/>
            <a:ext cx="1669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출구 계획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BE45F36-06C1-409C-9D19-FBF3EFF20164}"/>
              </a:ext>
            </a:extLst>
          </p:cNvPr>
          <p:cNvSpPr txBox="1"/>
          <p:nvPr/>
        </p:nvSpPr>
        <p:spPr>
          <a:xfrm>
            <a:off x="8378805" y="2839066"/>
            <a:ext cx="3465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/>
              <a:t>내부 및 외부 위협 방지</a:t>
            </a:r>
            <a:endParaRPr lang="fr-FR" dirty="0"/>
          </a:p>
        </p:txBody>
      </p:sp>
      <p:pic>
        <p:nvPicPr>
          <p:cNvPr id="16" name="Graphique 15">
            <a:extLst>
              <a:ext uri="{FF2B5EF4-FFF2-40B4-BE49-F238E27FC236}">
                <a16:creationId xmlns:a16="http://schemas.microsoft.com/office/drawing/2014/main" id="{4E056F64-A8EA-43E6-B30C-490234ED1D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75" y="3597342"/>
            <a:ext cx="603063" cy="603063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04553B55-02A5-4126-87D5-44EB62865F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09787" y="3597342"/>
            <a:ext cx="603062" cy="603062"/>
          </a:xfrm>
          <a:prstGeom prst="rect">
            <a:avLst/>
          </a:prstGeom>
        </p:spPr>
      </p:pic>
      <p:pic>
        <p:nvPicPr>
          <p:cNvPr id="19" name="Graphique 18">
            <a:extLst>
              <a:ext uri="{FF2B5EF4-FFF2-40B4-BE49-F238E27FC236}">
                <a16:creationId xmlns:a16="http://schemas.microsoft.com/office/drawing/2014/main" id="{51C5DFBD-0217-45AD-AD35-4EE41A65C3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69688" y="2080107"/>
            <a:ext cx="683260" cy="683260"/>
          </a:xfrm>
          <a:prstGeom prst="rect">
            <a:avLst/>
          </a:prstGeom>
        </p:spPr>
      </p:pic>
      <p:pic>
        <p:nvPicPr>
          <p:cNvPr id="20" name="Graphique 19">
            <a:extLst>
              <a:ext uri="{FF2B5EF4-FFF2-40B4-BE49-F238E27FC236}">
                <a16:creationId xmlns:a16="http://schemas.microsoft.com/office/drawing/2014/main" id="{07649A5A-DF36-4068-B4F1-4A4CA59FBC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85241" y="2098572"/>
            <a:ext cx="646331" cy="646331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7B94E588-A6CE-48D0-98CC-C6199CE334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474478" y="3135478"/>
            <a:ext cx="679844" cy="679844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159457BD-0E6A-464A-A57A-CEADA9DCB30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54"/>
          <a:stretch/>
        </p:blipFill>
        <p:spPr>
          <a:xfrm rot="16200000">
            <a:off x="-1673865" y="1671836"/>
            <a:ext cx="6858000" cy="351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77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713DA85-3CE5-480B-9BF5-35829E2E008A}"/>
              </a:ext>
            </a:extLst>
          </p:cNvPr>
          <p:cNvSpPr/>
          <p:nvPr/>
        </p:nvSpPr>
        <p:spPr>
          <a:xfrm>
            <a:off x="0" y="1075800"/>
            <a:ext cx="12192000" cy="49985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F94669-C56F-4EFD-8AF7-633ADBA53FE2}"/>
              </a:ext>
            </a:extLst>
          </p:cNvPr>
          <p:cNvSpPr/>
          <p:nvPr/>
        </p:nvSpPr>
        <p:spPr>
          <a:xfrm>
            <a:off x="0" y="1389050"/>
            <a:ext cx="12192000" cy="450219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FF6743E-70AA-904F-A3C4-31DF093BD3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650" y="-30031"/>
            <a:ext cx="9595371" cy="813708"/>
          </a:xfrm>
        </p:spPr>
        <p:txBody>
          <a:bodyPr>
            <a:normAutofit/>
          </a:bodyPr>
          <a:lstStyle/>
          <a:p>
            <a:r>
              <a:rPr lang="ko-KR" altLang="en-US" sz="4000" dirty="0">
                <a:solidFill>
                  <a:srgbClr val="3F607E"/>
                </a:solidFill>
                <a:ea typeface="+mj-lt"/>
                <a:cs typeface="+mj-lt"/>
              </a:rPr>
              <a:t>어떻게 작동하나요</a:t>
            </a:r>
            <a:r>
              <a:rPr lang="fr-FR" sz="4000" dirty="0">
                <a:solidFill>
                  <a:srgbClr val="3F607E"/>
                </a:solidFill>
                <a:ea typeface="+mj-lt"/>
                <a:cs typeface="+mj-lt"/>
              </a:rPr>
              <a:t>?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F65DD66-3254-423A-A827-7B484360A7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3676"/>
            <a:ext cx="12192000" cy="607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231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B28AB9BF-3677-4BFB-B792-B34D450D76C2}"/>
              </a:ext>
            </a:extLst>
          </p:cNvPr>
          <p:cNvSpPr/>
          <p:nvPr/>
        </p:nvSpPr>
        <p:spPr>
          <a:xfrm>
            <a:off x="-4108" y="-1132"/>
            <a:ext cx="3563984" cy="6859131"/>
          </a:xfrm>
          <a:prstGeom prst="rect">
            <a:avLst/>
          </a:prstGeom>
          <a:solidFill>
            <a:srgbClr val="FFFFFF">
              <a:alpha val="99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7A5DD11-F51A-4769-B377-DBFDF528C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985" y="372979"/>
            <a:ext cx="6615366" cy="1389320"/>
          </a:xfrm>
        </p:spPr>
        <p:txBody>
          <a:bodyPr lIns="91440" tIns="45720" rIns="91440" bIns="45720" anchor="t"/>
          <a:lstStyle/>
          <a:p>
            <a:r>
              <a:rPr lang="fr-FR" dirty="0"/>
              <a:t>Tina for Microsoft 365 </a:t>
            </a:r>
            <a:r>
              <a:rPr lang="ko-KR" altLang="en-US" dirty="0"/>
              <a:t>강점</a:t>
            </a:r>
            <a:endParaRPr lang="fr-FR" dirty="0" err="1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64D94C-0EA9-41CA-8B3C-7648825DA556}"/>
              </a:ext>
            </a:extLst>
          </p:cNvPr>
          <p:cNvSpPr txBox="1"/>
          <p:nvPr/>
        </p:nvSpPr>
        <p:spPr>
          <a:xfrm>
            <a:off x="6263218" y="5021779"/>
            <a:ext cx="2480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/>
              <a:t>주요 앱 지원</a:t>
            </a:r>
            <a:endParaRPr lang="fr-FR" sz="1600" b="1" dirty="0"/>
          </a:p>
          <a:p>
            <a:pPr algn="ctr"/>
            <a:r>
              <a:rPr lang="ko-KR" altLang="en-US" sz="1200" dirty="0"/>
              <a:t>메일박스 또는 사용자 제한이 없음</a:t>
            </a:r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7A5E200-3B5C-4530-B5F9-3F3B32DA56C2}"/>
              </a:ext>
            </a:extLst>
          </p:cNvPr>
          <p:cNvSpPr txBox="1"/>
          <p:nvPr/>
        </p:nvSpPr>
        <p:spPr>
          <a:xfrm>
            <a:off x="4162354" y="5036424"/>
            <a:ext cx="21242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/>
              <a:t>저장소에 대한 유연성</a:t>
            </a:r>
            <a:endParaRPr lang="fr-FR" sz="1600" b="1" dirty="0"/>
          </a:p>
          <a:p>
            <a:pPr algn="ctr"/>
            <a:r>
              <a:rPr lang="fr-FR" sz="1200" dirty="0"/>
              <a:t>On-prem, S3, tape…</a:t>
            </a:r>
            <a:endParaRPr lang="fr-FR" sz="16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2E5D2CB-A3DD-4134-8F9E-9E5B8F6CA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1082" y="97197"/>
            <a:ext cx="2179165" cy="1098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phique 12">
            <a:extLst>
              <a:ext uri="{FF2B5EF4-FFF2-40B4-BE49-F238E27FC236}">
                <a16:creationId xmlns:a16="http://schemas.microsoft.com/office/drawing/2014/main" id="{6B9A34F2-0B84-47AA-83D0-160B7A84D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49008" y="4119400"/>
            <a:ext cx="472263" cy="409643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361F1114-6717-4284-A78A-CCF9B3E916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619623" y="4461060"/>
            <a:ext cx="340687" cy="340687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B21C7E18-80B8-4D6C-9491-E3A4BE6F17F5}"/>
              </a:ext>
            </a:extLst>
          </p:cNvPr>
          <p:cNvSpPr txBox="1"/>
          <p:nvPr/>
        </p:nvSpPr>
        <p:spPr>
          <a:xfrm>
            <a:off x="9195920" y="3105835"/>
            <a:ext cx="25811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/>
              <a:t>파격적인 </a:t>
            </a:r>
            <a:r>
              <a:rPr lang="ko-KR" altLang="en-US" sz="1600" b="1" dirty="0" err="1"/>
              <a:t>라이센싱</a:t>
            </a:r>
            <a:r>
              <a:rPr lang="ko-KR" altLang="en-US" sz="1600" b="1" dirty="0"/>
              <a:t> 및 비용</a:t>
            </a:r>
            <a:endParaRPr lang="fr-FR" sz="1600" b="1" dirty="0"/>
          </a:p>
          <a:p>
            <a:pPr algn="ctr"/>
            <a:r>
              <a:rPr lang="ko-KR" altLang="en-US" sz="1200" dirty="0"/>
              <a:t>추가 비용 없음</a:t>
            </a:r>
            <a:br>
              <a:rPr lang="en-US" altLang="ko-KR" sz="1200" dirty="0"/>
            </a:br>
            <a:r>
              <a:rPr lang="ko-KR" altLang="en-US" sz="1200" dirty="0"/>
              <a:t>유연한 사용자 규모</a:t>
            </a:r>
            <a:endParaRPr lang="fr-FR" sz="1200" dirty="0"/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A2A0182C-E3D1-46D7-AC89-9EB805B7D8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81194" y="2241646"/>
            <a:ext cx="755036" cy="755036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6BE1A0BC-FBF9-4D15-952D-5CEB0308A4AE}"/>
              </a:ext>
            </a:extLst>
          </p:cNvPr>
          <p:cNvSpPr txBox="1"/>
          <p:nvPr/>
        </p:nvSpPr>
        <p:spPr>
          <a:xfrm>
            <a:off x="6731441" y="3111218"/>
            <a:ext cx="157286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/>
              <a:t>고성능</a:t>
            </a:r>
            <a:endParaRPr lang="fr-FR" sz="1600" b="1" dirty="0"/>
          </a:p>
          <a:p>
            <a:pPr algn="ctr"/>
            <a:r>
              <a:rPr lang="ko-KR" altLang="en-US" sz="1200" dirty="0"/>
              <a:t>고속의 백업 </a:t>
            </a:r>
            <a:r>
              <a:rPr lang="en-US" altLang="ko-KR" sz="1200" dirty="0"/>
              <a:t>&amp; </a:t>
            </a:r>
            <a:r>
              <a:rPr lang="ko-KR" altLang="en-US" sz="1200" dirty="0"/>
              <a:t>복구</a:t>
            </a:r>
            <a:endParaRPr lang="fr-FR" sz="1200" dirty="0"/>
          </a:p>
          <a:p>
            <a:pPr algn="ctr"/>
            <a:r>
              <a:rPr lang="ko-KR" altLang="en-US" sz="1200" dirty="0"/>
              <a:t>더 긴 보관기간</a:t>
            </a:r>
            <a:endParaRPr lang="fr-FR" sz="1200" dirty="0"/>
          </a:p>
          <a:p>
            <a:endParaRPr lang="fr-FR" dirty="0"/>
          </a:p>
        </p:txBody>
      </p:sp>
      <p:pic>
        <p:nvPicPr>
          <p:cNvPr id="22" name="Graphique 21">
            <a:extLst>
              <a:ext uri="{FF2B5EF4-FFF2-40B4-BE49-F238E27FC236}">
                <a16:creationId xmlns:a16="http://schemas.microsoft.com/office/drawing/2014/main" id="{BCD808DF-CE22-4ED6-882A-0E752D78247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065096" y="2307076"/>
            <a:ext cx="624177" cy="624177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0E052EEB-4C41-4699-A80E-5D42687EF4AF}"/>
              </a:ext>
            </a:extLst>
          </p:cNvPr>
          <p:cNvSpPr txBox="1"/>
          <p:nvPr/>
        </p:nvSpPr>
        <p:spPr>
          <a:xfrm>
            <a:off x="3971542" y="3105835"/>
            <a:ext cx="2207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600" b="1" dirty="0"/>
              <a:t>세부 복원</a:t>
            </a:r>
            <a:endParaRPr lang="fr-FR" sz="1600" b="1" dirty="0"/>
          </a:p>
          <a:p>
            <a:pPr algn="ctr"/>
            <a:r>
              <a:rPr lang="ko-KR" altLang="en-US" sz="1200" dirty="0"/>
              <a:t>사서함 폴더 및 개별 이메일의 </a:t>
            </a:r>
            <a:br>
              <a:rPr lang="en-US" altLang="ko-KR" sz="1200" dirty="0"/>
            </a:br>
            <a:r>
              <a:rPr lang="ko-KR" altLang="en-US" sz="1200" dirty="0"/>
              <a:t>세분화된 복원</a:t>
            </a:r>
            <a:endParaRPr lang="fr-FR" dirty="0"/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3DB9E69E-6FC4-4F0A-B966-D394F781412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209969" y="4423615"/>
            <a:ext cx="415575" cy="415575"/>
          </a:xfrm>
          <a:prstGeom prst="rect">
            <a:avLst/>
          </a:prstGeom>
        </p:spPr>
      </p:pic>
      <p:pic>
        <p:nvPicPr>
          <p:cNvPr id="28" name="Graphique 27">
            <a:extLst>
              <a:ext uri="{FF2B5EF4-FFF2-40B4-BE49-F238E27FC236}">
                <a16:creationId xmlns:a16="http://schemas.microsoft.com/office/drawing/2014/main" id="{17D28CCD-0DC3-4DB4-A94B-3A681D57B2D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761763" y="2316805"/>
            <a:ext cx="604719" cy="604719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7AD33D1-32B7-426C-89C1-67BF7A65643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972" y="4540848"/>
            <a:ext cx="450000" cy="45000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8614F40-F566-4DDC-9B2F-E5610C31EEB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71" y="4540848"/>
            <a:ext cx="480931" cy="48093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386E2E6-6651-48AB-A9CA-6FEEA39CEBC3}"/>
              </a:ext>
            </a:extLst>
          </p:cNvPr>
          <p:cNvSpPr/>
          <p:nvPr/>
        </p:nvSpPr>
        <p:spPr>
          <a:xfrm>
            <a:off x="7223760" y="1818112"/>
            <a:ext cx="1112520" cy="132427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95DA29D-7744-464B-A2BD-F821952D188D}"/>
              </a:ext>
            </a:extLst>
          </p:cNvPr>
          <p:cNvSpPr txBox="1"/>
          <p:nvPr/>
        </p:nvSpPr>
        <p:spPr>
          <a:xfrm>
            <a:off x="9168340" y="4983679"/>
            <a:ext cx="267893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/>
              <a:t>소스 중복제거</a:t>
            </a:r>
            <a:r>
              <a:rPr lang="fr-FR" b="1" dirty="0"/>
              <a:t> 
</a:t>
            </a:r>
            <a:r>
              <a:rPr lang="ko-KR" altLang="en-US" sz="1400" dirty="0"/>
              <a:t>스토리지 공간 및 대역폭 최소화</a:t>
            </a:r>
            <a:r>
              <a:rPr lang="en-US" sz="1400" dirty="0"/>
              <a:t>
</a:t>
            </a:r>
            <a:endParaRPr lang="fr-FR" sz="1400" dirty="0"/>
          </a:p>
        </p:txBody>
      </p:sp>
      <p:pic>
        <p:nvPicPr>
          <p:cNvPr id="29" name="Graphique 28">
            <a:extLst>
              <a:ext uri="{FF2B5EF4-FFF2-40B4-BE49-F238E27FC236}">
                <a16:creationId xmlns:a16="http://schemas.microsoft.com/office/drawing/2014/main" id="{7B09CC83-A413-4F0F-9BCD-64E4C450E36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000332" y="4166640"/>
            <a:ext cx="708179" cy="708179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D6E69FBB-63CE-4D9A-87DB-0C398F34B26D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73" t="38484" r="-470" b="41618"/>
          <a:stretch/>
        </p:blipFill>
        <p:spPr>
          <a:xfrm>
            <a:off x="1535250" y="4672589"/>
            <a:ext cx="1372608" cy="825159"/>
          </a:xfrm>
          <a:prstGeom prst="flowChartConnector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0E539FA9-F75C-4F0B-B3CA-7537F8314235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9" t="20896" r="10034" b="59206"/>
          <a:stretch/>
        </p:blipFill>
        <p:spPr>
          <a:xfrm>
            <a:off x="450319" y="2702321"/>
            <a:ext cx="1372608" cy="825159"/>
          </a:xfrm>
          <a:prstGeom prst="flowChartConnector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3A6E06DF-5C34-4E3B-A0A2-89080B7F975D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3" t="12987" r="55430" b="67115"/>
          <a:stretch/>
        </p:blipFill>
        <p:spPr>
          <a:xfrm>
            <a:off x="1535250" y="2045565"/>
            <a:ext cx="1372608" cy="825159"/>
          </a:xfrm>
          <a:prstGeom prst="flowChartConnector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6A2300FA-EEE0-4158-83B5-A3A0E0F06216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3" t="35813" r="60100" b="44289"/>
          <a:stretch/>
        </p:blipFill>
        <p:spPr>
          <a:xfrm>
            <a:off x="450319" y="5329345"/>
            <a:ext cx="1372609" cy="825160"/>
          </a:xfrm>
          <a:prstGeom prst="flowChartConnector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14DF1338-6938-453A-B4C2-693D20FB3ABF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t="54512" r="68522" b="25590"/>
          <a:stretch/>
        </p:blipFill>
        <p:spPr>
          <a:xfrm>
            <a:off x="1535250" y="3359077"/>
            <a:ext cx="1372608" cy="825159"/>
          </a:xfrm>
          <a:prstGeom prst="flowChartConnector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37873719-F8EC-40C5-919F-CC9D192A4923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5" t="28380" r="41798" b="55389"/>
          <a:stretch/>
        </p:blipFill>
        <p:spPr>
          <a:xfrm>
            <a:off x="1535250" y="5986102"/>
            <a:ext cx="1372608" cy="673101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852D6780-3182-4CE8-976D-6E064312640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t="35989" r="20662" b="44113"/>
          <a:stretch/>
        </p:blipFill>
        <p:spPr>
          <a:xfrm>
            <a:off x="450319" y="4015833"/>
            <a:ext cx="1372608" cy="825159"/>
          </a:xfrm>
          <a:prstGeom prst="flowChartConnector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DC379BCB-10FA-46E1-8ED2-414D93ED79B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62" t="55074" r="14141" b="25028"/>
          <a:stretch/>
        </p:blipFill>
        <p:spPr>
          <a:xfrm>
            <a:off x="450319" y="1388809"/>
            <a:ext cx="1372608" cy="825159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4278584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882788-3727-4E6B-B778-6EC65DE86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마켓 분석</a:t>
            </a:r>
            <a:endParaRPr lang="fr-FR" dirty="0"/>
          </a:p>
        </p:txBody>
      </p:sp>
      <p:pic>
        <p:nvPicPr>
          <p:cNvPr id="3" name="Picture 2" descr="Images Veeam : logos et produits">
            <a:extLst>
              <a:ext uri="{FF2B5EF4-FFF2-40B4-BE49-F238E27FC236}">
                <a16:creationId xmlns:a16="http://schemas.microsoft.com/office/drawing/2014/main" id="{5A299403-7C95-42BB-98B0-BEE4FCCE5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455" y="2073138"/>
            <a:ext cx="1780787" cy="31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5F9B656-6C28-47B5-B994-DE6FB7D72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990" y="1746809"/>
            <a:ext cx="1780786" cy="951487"/>
          </a:xfrm>
          <a:prstGeom prst="rect">
            <a:avLst/>
          </a:prstGeom>
        </p:spPr>
      </p:pic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405EA8-4D42-4DC4-9E4C-749921152BBC}"/>
              </a:ext>
            </a:extLst>
          </p:cNvPr>
          <p:cNvCxnSpPr>
            <a:cxnSpLocks/>
          </p:cNvCxnSpPr>
          <p:nvPr/>
        </p:nvCxnSpPr>
        <p:spPr>
          <a:xfrm>
            <a:off x="5196113" y="1778000"/>
            <a:ext cx="0" cy="43489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ASUSTOR and NAKIVO team up to create efficient and effective virtualized  backups! - ASUSTOR Inc.">
            <a:extLst>
              <a:ext uri="{FF2B5EF4-FFF2-40B4-BE49-F238E27FC236}">
                <a16:creationId xmlns:a16="http://schemas.microsoft.com/office/drawing/2014/main" id="{49E8A757-4F23-4E71-A8AA-A4EC307D4F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9" t="29240" r="13267" b="37989"/>
          <a:stretch/>
        </p:blipFill>
        <p:spPr bwMode="auto">
          <a:xfrm>
            <a:off x="8679543" y="1942403"/>
            <a:ext cx="1727199" cy="581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CEBC9D6-8245-43C0-B8CC-05902D87D29B}"/>
              </a:ext>
            </a:extLst>
          </p:cNvPr>
          <p:cNvCxnSpPr>
            <a:cxnSpLocks/>
          </p:cNvCxnSpPr>
          <p:nvPr/>
        </p:nvCxnSpPr>
        <p:spPr>
          <a:xfrm>
            <a:off x="8106228" y="1778000"/>
            <a:ext cx="0" cy="43489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BD12E927-13B6-4E3E-B094-02D797829FA9}"/>
              </a:ext>
            </a:extLst>
          </p:cNvPr>
          <p:cNvSpPr txBox="1"/>
          <p:nvPr/>
        </p:nvSpPr>
        <p:spPr>
          <a:xfrm>
            <a:off x="1419914" y="2953657"/>
            <a:ext cx="763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/>
              <a:t>지원 앱</a:t>
            </a:r>
            <a:endParaRPr lang="fr-FR" sz="14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E2B8218-5E7E-44A9-9E96-0469627A5BD5}"/>
              </a:ext>
            </a:extLst>
          </p:cNvPr>
          <p:cNvSpPr txBox="1"/>
          <p:nvPr/>
        </p:nvSpPr>
        <p:spPr>
          <a:xfrm>
            <a:off x="1344233" y="364047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/>
              <a:t>기술지원</a:t>
            </a:r>
            <a:endParaRPr lang="fr-FR" sz="14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48E8BAD-FFF1-458F-A5C8-CB94BD55715B}"/>
              </a:ext>
            </a:extLst>
          </p:cNvPr>
          <p:cNvSpPr txBox="1"/>
          <p:nvPr/>
        </p:nvSpPr>
        <p:spPr>
          <a:xfrm>
            <a:off x="1430010" y="4574187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dirty="0" err="1"/>
              <a:t>올인원</a:t>
            </a:r>
            <a:br>
              <a:rPr lang="en-US" altLang="ko-KR" sz="1400" dirty="0"/>
            </a:br>
            <a:r>
              <a:rPr lang="ko-KR" altLang="en-US" sz="1400" dirty="0"/>
              <a:t>솔루션</a:t>
            </a:r>
            <a:endParaRPr lang="fr-FR" sz="1400" dirty="0"/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50CF4085-B624-4861-8F2C-D3F644176FCE}"/>
              </a:ext>
            </a:extLst>
          </p:cNvPr>
          <p:cNvCxnSpPr>
            <a:cxnSpLocks/>
          </p:cNvCxnSpPr>
          <p:nvPr/>
        </p:nvCxnSpPr>
        <p:spPr>
          <a:xfrm flipH="1">
            <a:off x="875505" y="3429000"/>
            <a:ext cx="104409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igne Plus 30">
            <a:extLst>
              <a:ext uri="{FF2B5EF4-FFF2-40B4-BE49-F238E27FC236}">
                <a16:creationId xmlns:a16="http://schemas.microsoft.com/office/drawing/2014/main" id="{B3D6EFBD-6F22-4E01-B0E5-7F97B9F31E90}"/>
              </a:ext>
            </a:extLst>
          </p:cNvPr>
          <p:cNvSpPr/>
          <p:nvPr/>
        </p:nvSpPr>
        <p:spPr>
          <a:xfrm>
            <a:off x="5922692" y="2831850"/>
            <a:ext cx="316272" cy="316272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Plus 31">
            <a:extLst>
              <a:ext uri="{FF2B5EF4-FFF2-40B4-BE49-F238E27FC236}">
                <a16:creationId xmlns:a16="http://schemas.microsoft.com/office/drawing/2014/main" id="{01F40CB4-2099-4B31-9BAD-605CBCC67A20}"/>
              </a:ext>
            </a:extLst>
          </p:cNvPr>
          <p:cNvSpPr/>
          <p:nvPr/>
        </p:nvSpPr>
        <p:spPr>
          <a:xfrm>
            <a:off x="2676171" y="2921848"/>
            <a:ext cx="295678" cy="295678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50F84B8-92C0-4A11-A921-8C325DF55D0C}"/>
              </a:ext>
            </a:extLst>
          </p:cNvPr>
          <p:cNvSpPr txBox="1"/>
          <p:nvPr/>
        </p:nvSpPr>
        <p:spPr>
          <a:xfrm>
            <a:off x="3008557" y="2877021"/>
            <a:ext cx="14173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err="1"/>
              <a:t>Sharepoint</a:t>
            </a:r>
            <a:r>
              <a:rPr lang="fr-FR" sz="1100"/>
              <a:t>, Exchange</a:t>
            </a:r>
          </a:p>
          <a:p>
            <a:r>
              <a:rPr lang="fr-FR" sz="1100"/>
              <a:t>OneDrive, Teams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981EAB97-4C91-4B63-A230-E7513DBDF89B}"/>
              </a:ext>
            </a:extLst>
          </p:cNvPr>
          <p:cNvSpPr txBox="1"/>
          <p:nvPr/>
        </p:nvSpPr>
        <p:spPr>
          <a:xfrm>
            <a:off x="6206579" y="2802038"/>
            <a:ext cx="141737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err="1"/>
              <a:t>Sharepoint</a:t>
            </a:r>
            <a:r>
              <a:rPr lang="fr-FR" sz="1100"/>
              <a:t>, Exchange</a:t>
            </a:r>
          </a:p>
          <a:p>
            <a:r>
              <a:rPr lang="fr-FR" sz="1100"/>
              <a:t>OneDrive, Teams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6FFF10C6-55E8-4137-83F2-1C325E670C19}"/>
              </a:ext>
            </a:extLst>
          </p:cNvPr>
          <p:cNvSpPr txBox="1"/>
          <p:nvPr/>
        </p:nvSpPr>
        <p:spPr>
          <a:xfrm>
            <a:off x="9066332" y="2889468"/>
            <a:ext cx="1199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No Teams backup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EF53051B-9D8D-47C6-8021-B1612A33F461}"/>
              </a:ext>
            </a:extLst>
          </p:cNvPr>
          <p:cNvCxnSpPr>
            <a:cxnSpLocks/>
          </p:cNvCxnSpPr>
          <p:nvPr/>
        </p:nvCxnSpPr>
        <p:spPr>
          <a:xfrm flipH="1">
            <a:off x="875505" y="4124864"/>
            <a:ext cx="104409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E4133D0F-8348-4A9C-B6FA-F01E0CB5C236}"/>
              </a:ext>
            </a:extLst>
          </p:cNvPr>
          <p:cNvSpPr txBox="1"/>
          <p:nvPr/>
        </p:nvSpPr>
        <p:spPr>
          <a:xfrm>
            <a:off x="3008557" y="3583157"/>
            <a:ext cx="13773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24/7 </a:t>
            </a:r>
          </a:p>
          <a:p>
            <a:r>
              <a:rPr lang="fr-FR" sz="1100"/>
              <a:t>Local Phone &amp; Email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1E18042-A11F-4EBD-A05D-3CEFF8633571}"/>
              </a:ext>
            </a:extLst>
          </p:cNvPr>
          <p:cNvSpPr txBox="1"/>
          <p:nvPr/>
        </p:nvSpPr>
        <p:spPr>
          <a:xfrm>
            <a:off x="5461285" y="4360382"/>
            <a:ext cx="2403222" cy="1107996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 dirty="0"/>
              <a:t>Veeam for M365 </a:t>
            </a:r>
            <a:r>
              <a:rPr lang="fr-FR" sz="1100" dirty="0" err="1"/>
              <a:t>is</a:t>
            </a:r>
            <a:r>
              <a:rPr lang="fr-FR" sz="1100" dirty="0"/>
              <a:t> </a:t>
            </a:r>
            <a:endParaRPr lang="fr-FR" sz="11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A </a:t>
            </a:r>
            <a:r>
              <a:rPr lang="fr-FR" sz="1100" dirty="0" err="1"/>
              <a:t>separate</a:t>
            </a:r>
            <a:r>
              <a:rPr lang="fr-FR" sz="1100" dirty="0"/>
              <a:t> </a:t>
            </a:r>
            <a:r>
              <a:rPr lang="fr-FR" sz="1100" dirty="0" err="1"/>
              <a:t>product</a:t>
            </a:r>
            <a:endParaRPr lang="fr-FR" sz="110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Has </a:t>
            </a:r>
            <a:r>
              <a:rPr lang="fr-FR" sz="1100" dirty="0" err="1"/>
              <a:t>dedicated</a:t>
            </a:r>
            <a:r>
              <a:rPr lang="fr-FR" sz="1100" dirty="0"/>
              <a:t> </a:t>
            </a:r>
            <a:r>
              <a:rPr lang="fr-FR" sz="1100" dirty="0" err="1"/>
              <a:t>pricing</a:t>
            </a:r>
            <a:r>
              <a:rPr lang="fr-FR" sz="1100" dirty="0"/>
              <a:t> and </a:t>
            </a:r>
            <a:endParaRPr lang="fr-FR" sz="1100" dirty="0"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 err="1"/>
              <a:t>Additional</a:t>
            </a:r>
            <a:r>
              <a:rPr lang="fr-FR" sz="1100" dirty="0"/>
              <a:t> applications and </a:t>
            </a:r>
            <a:r>
              <a:rPr lang="fr-FR" sz="1100" dirty="0" err="1"/>
              <a:t>libraries</a:t>
            </a:r>
            <a:endParaRPr lang="fr-FR" sz="1100"/>
          </a:p>
          <a:p>
            <a:r>
              <a:rPr lang="fr-FR" sz="1100" dirty="0"/>
              <a:t>Must </a:t>
            </a:r>
            <a:r>
              <a:rPr lang="fr-FR" sz="1100" dirty="0" err="1"/>
              <a:t>be</a:t>
            </a:r>
            <a:r>
              <a:rPr lang="fr-FR" sz="1100" dirty="0"/>
              <a:t> </a:t>
            </a:r>
            <a:r>
              <a:rPr lang="fr-FR" sz="1100" dirty="0" err="1"/>
              <a:t>installed</a:t>
            </a:r>
            <a:r>
              <a:rPr lang="fr-FR" sz="1100" dirty="0"/>
              <a:t>: Veeam Explorer for</a:t>
            </a:r>
            <a:endParaRPr lang="fr-FR" sz="1100" dirty="0">
              <a:cs typeface="Calibri"/>
            </a:endParaRPr>
          </a:p>
          <a:p>
            <a:r>
              <a:rPr lang="fr-FR" sz="1100" dirty="0"/>
              <a:t>SharePoint, OneDrive….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B36BA74-4399-4012-8F23-517928BCE57E}"/>
              </a:ext>
            </a:extLst>
          </p:cNvPr>
          <p:cNvSpPr txBox="1"/>
          <p:nvPr/>
        </p:nvSpPr>
        <p:spPr>
          <a:xfrm>
            <a:off x="6206579" y="3674628"/>
            <a:ext cx="10534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24/7 local </a:t>
            </a:r>
          </a:p>
          <a:p>
            <a:r>
              <a:rPr lang="fr-FR" sz="1100"/>
              <a:t>Phone &amp; Email </a:t>
            </a:r>
          </a:p>
        </p:txBody>
      </p:sp>
      <p:sp>
        <p:nvSpPr>
          <p:cNvPr id="29" name="Signe Plus 28">
            <a:extLst>
              <a:ext uri="{FF2B5EF4-FFF2-40B4-BE49-F238E27FC236}">
                <a16:creationId xmlns:a16="http://schemas.microsoft.com/office/drawing/2014/main" id="{C970A86D-1A6B-4E89-8539-F607523A9346}"/>
              </a:ext>
            </a:extLst>
          </p:cNvPr>
          <p:cNvSpPr/>
          <p:nvPr/>
        </p:nvSpPr>
        <p:spPr>
          <a:xfrm>
            <a:off x="2668010" y="5141261"/>
            <a:ext cx="312000" cy="312000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Signe Plus 34">
            <a:extLst>
              <a:ext uri="{FF2B5EF4-FFF2-40B4-BE49-F238E27FC236}">
                <a16:creationId xmlns:a16="http://schemas.microsoft.com/office/drawing/2014/main" id="{0C526A99-C285-4ADF-9088-A078AADC42B6}"/>
              </a:ext>
            </a:extLst>
          </p:cNvPr>
          <p:cNvSpPr/>
          <p:nvPr/>
        </p:nvSpPr>
        <p:spPr>
          <a:xfrm>
            <a:off x="5921325" y="3648704"/>
            <a:ext cx="319007" cy="319007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EF880F63-1AB2-4E63-A430-2EA6DDB4F80E}"/>
              </a:ext>
            </a:extLst>
          </p:cNvPr>
          <p:cNvSpPr txBox="1"/>
          <p:nvPr/>
        </p:nvSpPr>
        <p:spPr>
          <a:xfrm>
            <a:off x="9066332" y="3632088"/>
            <a:ext cx="1851789" cy="2616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 dirty="0"/>
              <a:t>No local support / </a:t>
            </a:r>
            <a:r>
              <a:rPr lang="fr-FR" sz="1100" dirty="0" err="1"/>
              <a:t>Only</a:t>
            </a:r>
            <a:r>
              <a:rPr lang="fr-FR" sz="1100" dirty="0"/>
              <a:t> email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B188EFE-75E7-4CA2-85F1-0FDC53D32C85}"/>
              </a:ext>
            </a:extLst>
          </p:cNvPr>
          <p:cNvSpPr txBox="1"/>
          <p:nvPr/>
        </p:nvSpPr>
        <p:spPr>
          <a:xfrm>
            <a:off x="3008557" y="4574187"/>
            <a:ext cx="211788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M365 Backup is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Free for Vertical licence users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Attractive pricing for </a:t>
            </a:r>
          </a:p>
          <a:p>
            <a:r>
              <a:rPr lang="fr-FR" sz="1100" dirty="0"/>
              <a:t>     perpetual licence /user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/>
              <a:t>No additional module to install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100" dirty="0"/>
          </a:p>
        </p:txBody>
      </p:sp>
      <p:sp>
        <p:nvSpPr>
          <p:cNvPr id="43" name="Signe Plus 42">
            <a:extLst>
              <a:ext uri="{FF2B5EF4-FFF2-40B4-BE49-F238E27FC236}">
                <a16:creationId xmlns:a16="http://schemas.microsoft.com/office/drawing/2014/main" id="{0A36947A-2D8F-4399-9313-A7236C674DEC}"/>
              </a:ext>
            </a:extLst>
          </p:cNvPr>
          <p:cNvSpPr/>
          <p:nvPr/>
        </p:nvSpPr>
        <p:spPr>
          <a:xfrm>
            <a:off x="2670122" y="3595000"/>
            <a:ext cx="307777" cy="307777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Signe Plus 43">
            <a:extLst>
              <a:ext uri="{FF2B5EF4-FFF2-40B4-BE49-F238E27FC236}">
                <a16:creationId xmlns:a16="http://schemas.microsoft.com/office/drawing/2014/main" id="{119AD343-B6A0-4711-8BEA-F562BD3A97A6}"/>
              </a:ext>
            </a:extLst>
          </p:cNvPr>
          <p:cNvSpPr/>
          <p:nvPr/>
        </p:nvSpPr>
        <p:spPr>
          <a:xfrm>
            <a:off x="2667736" y="4598640"/>
            <a:ext cx="312548" cy="312548"/>
          </a:xfrm>
          <a:prstGeom prst="mathPlu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0FE3CE3-A181-4257-9CE0-CC3CF11074D2}"/>
              </a:ext>
            </a:extLst>
          </p:cNvPr>
          <p:cNvSpPr txBox="1"/>
          <p:nvPr/>
        </p:nvSpPr>
        <p:spPr>
          <a:xfrm>
            <a:off x="9066332" y="4729491"/>
            <a:ext cx="13340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/>
              <a:t>No All in one </a:t>
            </a:r>
            <a:r>
              <a:rPr lang="fr-FR" sz="1100" err="1"/>
              <a:t>pricing</a:t>
            </a:r>
            <a:endParaRPr lang="fr-FR" sz="1100"/>
          </a:p>
        </p:txBody>
      </p:sp>
      <p:sp>
        <p:nvSpPr>
          <p:cNvPr id="47" name="Signe Moins 46">
            <a:extLst>
              <a:ext uri="{FF2B5EF4-FFF2-40B4-BE49-F238E27FC236}">
                <a16:creationId xmlns:a16="http://schemas.microsoft.com/office/drawing/2014/main" id="{889CE619-EC1C-464D-937C-16E45ED1B0F2}"/>
              </a:ext>
            </a:extLst>
          </p:cNvPr>
          <p:cNvSpPr/>
          <p:nvPr/>
        </p:nvSpPr>
        <p:spPr>
          <a:xfrm>
            <a:off x="8381460" y="2823057"/>
            <a:ext cx="420544" cy="377798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Signe Moins 32">
            <a:extLst>
              <a:ext uri="{FF2B5EF4-FFF2-40B4-BE49-F238E27FC236}">
                <a16:creationId xmlns:a16="http://schemas.microsoft.com/office/drawing/2014/main" id="{6CF2227B-4BA3-4EEA-83B9-28FFED40966F}"/>
              </a:ext>
            </a:extLst>
          </p:cNvPr>
          <p:cNvSpPr/>
          <p:nvPr/>
        </p:nvSpPr>
        <p:spPr>
          <a:xfrm>
            <a:off x="8381460" y="3675927"/>
            <a:ext cx="420544" cy="377798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Signe Moins 36">
            <a:extLst>
              <a:ext uri="{FF2B5EF4-FFF2-40B4-BE49-F238E27FC236}">
                <a16:creationId xmlns:a16="http://schemas.microsoft.com/office/drawing/2014/main" id="{93AA6419-0C60-4C7C-B483-C6A550910425}"/>
              </a:ext>
            </a:extLst>
          </p:cNvPr>
          <p:cNvSpPr/>
          <p:nvPr/>
        </p:nvSpPr>
        <p:spPr>
          <a:xfrm>
            <a:off x="8381460" y="4685223"/>
            <a:ext cx="420544" cy="377798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Signe Moins 38">
            <a:extLst>
              <a:ext uri="{FF2B5EF4-FFF2-40B4-BE49-F238E27FC236}">
                <a16:creationId xmlns:a16="http://schemas.microsoft.com/office/drawing/2014/main" id="{BDC41A73-F00F-4247-8BC5-2E997889AA63}"/>
              </a:ext>
            </a:extLst>
          </p:cNvPr>
          <p:cNvSpPr/>
          <p:nvPr/>
        </p:nvSpPr>
        <p:spPr>
          <a:xfrm>
            <a:off x="6371229" y="5514996"/>
            <a:ext cx="420544" cy="377798"/>
          </a:xfrm>
          <a:prstGeom prst="mathMinus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8722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삭제된 데이터를 빠르게 백업하고 복원하는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fr-FR" altLang="ko-K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하이브리드 클라우드와 레거시 인프라를 모두 보호할 수 있어야 합니다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공격 및 악의적인 사이버 위험으로 </a:t>
            </a:r>
            <a:r>
              <a:rPr lang="ko-KR" altLang="en-US" sz="1800" dirty="0" err="1">
                <a:solidFill>
                  <a:schemeClr val="bg1">
                    <a:lumMod val="65000"/>
                  </a:schemeClr>
                </a:solidFill>
              </a:rPr>
              <a:t>부터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스스로 보호하는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스토리지 비용을 줄이고 네트워크 흐름을 최적화하는 방법은 무엇입니까</a:t>
            </a:r>
            <a:r>
              <a:rPr lang="en-US" altLang="ko-KR" sz="1800" dirty="0"/>
              <a:t>? </a:t>
            </a:r>
            <a:endParaRPr lang="fr-FR" sz="1800" dirty="0"/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하드웨어 오류 또는 사고로 인한 데이터 손실 방지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데이터 기밀성을 보장하는 독립적인 솔루션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fr-FR" altLang="ko-KR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20643677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re 1">
            <a:extLst>
              <a:ext uri="{FF2B5EF4-FFF2-40B4-BE49-F238E27FC236}">
                <a16:creationId xmlns:a16="http://schemas.microsoft.com/office/drawing/2014/main" id="{2B2BBADA-FBB2-428D-851C-3DFBF90D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314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ko-KR" altLang="en-US" sz="3600" b="1" dirty="0">
                <a:solidFill>
                  <a:srgbClr val="0A4C88"/>
                </a:solidFill>
                <a:latin typeface="+mn-lt"/>
                <a:sym typeface="Calibri"/>
              </a:rPr>
              <a:t>중복제거로 스토리지 공간과 비용 최소화</a:t>
            </a:r>
            <a:endParaRPr lang="fr-FR" sz="3600" b="1" dirty="0">
              <a:solidFill>
                <a:srgbClr val="0A4C88"/>
              </a:solidFill>
              <a:latin typeface="+mn-lt"/>
            </a:endParaRPr>
          </a:p>
        </p:txBody>
      </p:sp>
      <p:sp>
        <p:nvSpPr>
          <p:cNvPr id="82" name="Espace réservé du numéro de diapositive 6">
            <a:extLst>
              <a:ext uri="{FF2B5EF4-FFF2-40B4-BE49-F238E27FC236}">
                <a16:creationId xmlns:a16="http://schemas.microsoft.com/office/drawing/2014/main" id="{E3B14E1D-9FD8-41AC-9143-4DC28B3D17D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287125" y="6203950"/>
            <a:ext cx="904875" cy="365125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fr-FR"/>
            </a:defPPr>
            <a:lvl1pPr marL="0" algn="ctr" defTabSz="914400" rtl="0" eaLnBrk="1" latinLnBrk="0" hangingPunct="1">
              <a:defRPr lang="fr-FR" sz="1600" b="1" kern="120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93E8AA7-B923-4E5F-A35E-58E4734046FC}" type="slidenum">
              <a:rPr lang="fr-FR" smtClean="0"/>
              <a:pPr/>
              <a:t>39</a:t>
            </a:fld>
            <a:endParaRPr lang="fr-FR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D432A991-EABF-024D-8027-934E41B9B20E}"/>
              </a:ext>
            </a:extLst>
          </p:cNvPr>
          <p:cNvGrpSpPr/>
          <p:nvPr/>
        </p:nvGrpSpPr>
        <p:grpSpPr>
          <a:xfrm>
            <a:off x="1036219" y="1625621"/>
            <a:ext cx="646815" cy="813834"/>
            <a:chOff x="1497520" y="1668399"/>
            <a:chExt cx="646815" cy="813834"/>
          </a:xfrm>
        </p:grpSpPr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E44B4F1C-E1B1-4C64-83B8-C607AA283988}"/>
                </a:ext>
              </a:extLst>
            </p:cNvPr>
            <p:cNvGrpSpPr/>
            <p:nvPr/>
          </p:nvGrpSpPr>
          <p:grpSpPr>
            <a:xfrm>
              <a:off x="1537939" y="1668399"/>
              <a:ext cx="553310" cy="145942"/>
              <a:chOff x="324107" y="5698533"/>
              <a:chExt cx="553310" cy="145942"/>
            </a:xfrm>
          </p:grpSpPr>
          <p:sp>
            <p:nvSpPr>
              <p:cNvPr id="106" name="Triangle isocèle 1">
                <a:extLst>
                  <a:ext uri="{FF2B5EF4-FFF2-40B4-BE49-F238E27FC236}">
                    <a16:creationId xmlns:a16="http://schemas.microsoft.com/office/drawing/2014/main" id="{E9F100CF-AECC-4668-A099-A16C12E5A937}"/>
                  </a:ext>
                </a:extLst>
              </p:cNvPr>
              <p:cNvSpPr/>
              <p:nvPr/>
            </p:nvSpPr>
            <p:spPr>
              <a:xfrm>
                <a:off x="324107" y="570013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D40B07FC-7125-4F87-A866-E4E271AD2B5F}"/>
                  </a:ext>
                </a:extLst>
              </p:cNvPr>
              <p:cNvSpPr/>
              <p:nvPr/>
            </p:nvSpPr>
            <p:spPr>
              <a:xfrm>
                <a:off x="720572" y="569853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8" name="Ellipse 49">
                <a:extLst>
                  <a:ext uri="{FF2B5EF4-FFF2-40B4-BE49-F238E27FC236}">
                    <a16:creationId xmlns:a16="http://schemas.microsoft.com/office/drawing/2014/main" id="{A85E631E-C6B9-428F-B23D-5DD59B8E87B4}"/>
                  </a:ext>
                </a:extLst>
              </p:cNvPr>
              <p:cNvSpPr/>
              <p:nvPr/>
            </p:nvSpPr>
            <p:spPr>
              <a:xfrm>
                <a:off x="537343" y="570023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47" name="Graphique 146">
              <a:extLst>
                <a:ext uri="{FF2B5EF4-FFF2-40B4-BE49-F238E27FC236}">
                  <a16:creationId xmlns:a16="http://schemas.microsoft.com/office/drawing/2014/main" id="{CA3082A5-A7D4-CA40-AD72-258B16ABB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97520" y="1835418"/>
              <a:ext cx="646815" cy="646815"/>
            </a:xfrm>
            <a:prstGeom prst="rect">
              <a:avLst/>
            </a:prstGeom>
          </p:spPr>
        </p:pic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E7D18836-C2EC-A842-8471-CC9DBA5BE3C0}"/>
              </a:ext>
            </a:extLst>
          </p:cNvPr>
          <p:cNvGrpSpPr/>
          <p:nvPr/>
        </p:nvGrpSpPr>
        <p:grpSpPr>
          <a:xfrm>
            <a:off x="1032946" y="2573342"/>
            <a:ext cx="615896" cy="798787"/>
            <a:chOff x="1491335" y="2561999"/>
            <a:chExt cx="615896" cy="798787"/>
          </a:xfrm>
        </p:grpSpPr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EC1BA9B8-C76E-4206-92A3-AFA804506956}"/>
                </a:ext>
              </a:extLst>
            </p:cNvPr>
            <p:cNvGrpSpPr/>
            <p:nvPr/>
          </p:nvGrpSpPr>
          <p:grpSpPr>
            <a:xfrm>
              <a:off x="1522628" y="2561999"/>
              <a:ext cx="553310" cy="145942"/>
              <a:chOff x="340885" y="5759949"/>
              <a:chExt cx="553310" cy="145942"/>
            </a:xfrm>
          </p:grpSpPr>
          <p:sp>
            <p:nvSpPr>
              <p:cNvPr id="91" name="Triangle isocèle 1">
                <a:extLst>
                  <a:ext uri="{FF2B5EF4-FFF2-40B4-BE49-F238E27FC236}">
                    <a16:creationId xmlns:a16="http://schemas.microsoft.com/office/drawing/2014/main" id="{E2C3366D-DB00-4031-A57D-FA72EAC19588}"/>
                  </a:ext>
                </a:extLst>
              </p:cNvPr>
              <p:cNvSpPr/>
              <p:nvPr/>
            </p:nvSpPr>
            <p:spPr>
              <a:xfrm>
                <a:off x="340885" y="5761548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7735EC8-6B87-4AC9-B29E-575068894CFF}"/>
                  </a:ext>
                </a:extLst>
              </p:cNvPr>
              <p:cNvSpPr/>
              <p:nvPr/>
            </p:nvSpPr>
            <p:spPr>
              <a:xfrm>
                <a:off x="737350" y="5759949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3" name="Ellipse 49">
                <a:extLst>
                  <a:ext uri="{FF2B5EF4-FFF2-40B4-BE49-F238E27FC236}">
                    <a16:creationId xmlns:a16="http://schemas.microsoft.com/office/drawing/2014/main" id="{7C1B4BA6-0717-478F-9349-2C6DB71996E3}"/>
                  </a:ext>
                </a:extLst>
              </p:cNvPr>
              <p:cNvSpPr/>
              <p:nvPr/>
            </p:nvSpPr>
            <p:spPr>
              <a:xfrm>
                <a:off x="551411" y="5761655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48" name="Graphique 147">
              <a:extLst>
                <a:ext uri="{FF2B5EF4-FFF2-40B4-BE49-F238E27FC236}">
                  <a16:creationId xmlns:a16="http://schemas.microsoft.com/office/drawing/2014/main" id="{0C853ABC-FD7F-814B-95A2-CA6E47C75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91335" y="2744890"/>
              <a:ext cx="615896" cy="615896"/>
            </a:xfrm>
            <a:prstGeom prst="rect">
              <a:avLst/>
            </a:prstGeom>
          </p:spPr>
        </p:pic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E1BEF48D-F611-5C49-960D-ABF922736020}"/>
              </a:ext>
            </a:extLst>
          </p:cNvPr>
          <p:cNvGrpSpPr/>
          <p:nvPr/>
        </p:nvGrpSpPr>
        <p:grpSpPr>
          <a:xfrm>
            <a:off x="1021761" y="3554001"/>
            <a:ext cx="615896" cy="795174"/>
            <a:chOff x="1459454" y="3448027"/>
            <a:chExt cx="615896" cy="795174"/>
          </a:xfrm>
        </p:grpSpPr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ACFC74FD-74B0-46BA-99DA-72EDD4A5BE8A}"/>
                </a:ext>
              </a:extLst>
            </p:cNvPr>
            <p:cNvGrpSpPr/>
            <p:nvPr/>
          </p:nvGrpSpPr>
          <p:grpSpPr>
            <a:xfrm>
              <a:off x="1493128" y="3448027"/>
              <a:ext cx="553310" cy="145942"/>
              <a:chOff x="340885" y="5770582"/>
              <a:chExt cx="553310" cy="145942"/>
            </a:xfrm>
          </p:grpSpPr>
          <p:sp>
            <p:nvSpPr>
              <p:cNvPr id="103" name="Triangle isocèle 1">
                <a:extLst>
                  <a:ext uri="{FF2B5EF4-FFF2-40B4-BE49-F238E27FC236}">
                    <a16:creationId xmlns:a16="http://schemas.microsoft.com/office/drawing/2014/main" id="{E51B44F7-2026-4147-B9CF-8A4535D4A3FA}"/>
                  </a:ext>
                </a:extLst>
              </p:cNvPr>
              <p:cNvSpPr/>
              <p:nvPr/>
            </p:nvSpPr>
            <p:spPr>
              <a:xfrm>
                <a:off x="340885" y="5772181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12CD8753-4205-475D-B9AD-003E4B07697A}"/>
                  </a:ext>
                </a:extLst>
              </p:cNvPr>
              <p:cNvSpPr/>
              <p:nvPr/>
            </p:nvSpPr>
            <p:spPr>
              <a:xfrm>
                <a:off x="737350" y="5770582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5" name="Ellipse 49">
                <a:extLst>
                  <a:ext uri="{FF2B5EF4-FFF2-40B4-BE49-F238E27FC236}">
                    <a16:creationId xmlns:a16="http://schemas.microsoft.com/office/drawing/2014/main" id="{652E9BAB-66FD-435F-A143-648B102B8C82}"/>
                  </a:ext>
                </a:extLst>
              </p:cNvPr>
              <p:cNvSpPr/>
              <p:nvPr/>
            </p:nvSpPr>
            <p:spPr>
              <a:xfrm>
                <a:off x="551411" y="5772288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49" name="Graphique 148">
              <a:extLst>
                <a:ext uri="{FF2B5EF4-FFF2-40B4-BE49-F238E27FC236}">
                  <a16:creationId xmlns:a16="http://schemas.microsoft.com/office/drawing/2014/main" id="{49C269EB-5C52-0941-9D3A-882631F21D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9454" y="3627305"/>
              <a:ext cx="615896" cy="615896"/>
            </a:xfrm>
            <a:prstGeom prst="rect">
              <a:avLst/>
            </a:prstGeom>
          </p:spPr>
        </p:pic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D81BE361-6188-F945-AF62-73E600A5272F}"/>
              </a:ext>
            </a:extLst>
          </p:cNvPr>
          <p:cNvGrpSpPr/>
          <p:nvPr/>
        </p:nvGrpSpPr>
        <p:grpSpPr>
          <a:xfrm>
            <a:off x="1018783" y="4522180"/>
            <a:ext cx="615896" cy="801191"/>
            <a:chOff x="1475353" y="4331334"/>
            <a:chExt cx="615896" cy="801191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253A4CB-4324-46EE-B039-5B03D2E47E6F}"/>
                </a:ext>
              </a:extLst>
            </p:cNvPr>
            <p:cNvGrpSpPr/>
            <p:nvPr/>
          </p:nvGrpSpPr>
          <p:grpSpPr>
            <a:xfrm>
              <a:off x="1522628" y="4331334"/>
              <a:ext cx="553310" cy="145942"/>
              <a:chOff x="349274" y="5749063"/>
              <a:chExt cx="553310" cy="145942"/>
            </a:xfrm>
          </p:grpSpPr>
          <p:sp>
            <p:nvSpPr>
              <p:cNvPr id="97" name="Triangle isocèle 1">
                <a:extLst>
                  <a:ext uri="{FF2B5EF4-FFF2-40B4-BE49-F238E27FC236}">
                    <a16:creationId xmlns:a16="http://schemas.microsoft.com/office/drawing/2014/main" id="{E1A100E0-EAFE-4457-952C-6D562B2610A8}"/>
                  </a:ext>
                </a:extLst>
              </p:cNvPr>
              <p:cNvSpPr/>
              <p:nvPr/>
            </p:nvSpPr>
            <p:spPr>
              <a:xfrm>
                <a:off x="349274" y="575066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DCCEA0E2-161D-414A-BC1D-D876D4C9CB95}"/>
                  </a:ext>
                </a:extLst>
              </p:cNvPr>
              <p:cNvSpPr/>
              <p:nvPr/>
            </p:nvSpPr>
            <p:spPr>
              <a:xfrm>
                <a:off x="745739" y="574906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9" name="Ellipse 49">
                <a:extLst>
                  <a:ext uri="{FF2B5EF4-FFF2-40B4-BE49-F238E27FC236}">
                    <a16:creationId xmlns:a16="http://schemas.microsoft.com/office/drawing/2014/main" id="{8F676D82-578D-41DA-B5D9-710967809FAD}"/>
                  </a:ext>
                </a:extLst>
              </p:cNvPr>
              <p:cNvSpPr/>
              <p:nvPr/>
            </p:nvSpPr>
            <p:spPr>
              <a:xfrm>
                <a:off x="551411" y="5750769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50" name="Graphique 149">
              <a:extLst>
                <a:ext uri="{FF2B5EF4-FFF2-40B4-BE49-F238E27FC236}">
                  <a16:creationId xmlns:a16="http://schemas.microsoft.com/office/drawing/2014/main" id="{EE4A3B26-5464-5D46-810A-470C31402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75353" y="4516629"/>
              <a:ext cx="615896" cy="615896"/>
            </a:xfrm>
            <a:prstGeom prst="rect">
              <a:avLst/>
            </a:prstGeom>
          </p:spPr>
        </p:pic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70877AEC-BDB1-DD43-8140-B85F01AA70F7}"/>
              </a:ext>
            </a:extLst>
          </p:cNvPr>
          <p:cNvGrpSpPr/>
          <p:nvPr/>
        </p:nvGrpSpPr>
        <p:grpSpPr>
          <a:xfrm>
            <a:off x="3312053" y="2976312"/>
            <a:ext cx="746400" cy="1002266"/>
            <a:chOff x="3606579" y="3212572"/>
            <a:chExt cx="609599" cy="818570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EFF73880-31B2-4290-8815-D0E36D78B7FB}"/>
                </a:ext>
              </a:extLst>
            </p:cNvPr>
            <p:cNvGrpSpPr/>
            <p:nvPr/>
          </p:nvGrpSpPr>
          <p:grpSpPr>
            <a:xfrm>
              <a:off x="3623666" y="3212572"/>
              <a:ext cx="553310" cy="151163"/>
              <a:chOff x="349274" y="5798165"/>
              <a:chExt cx="553310" cy="151163"/>
            </a:xfrm>
          </p:grpSpPr>
          <p:sp>
            <p:nvSpPr>
              <p:cNvPr id="94" name="Triangle isocèle 1">
                <a:extLst>
                  <a:ext uri="{FF2B5EF4-FFF2-40B4-BE49-F238E27FC236}">
                    <a16:creationId xmlns:a16="http://schemas.microsoft.com/office/drawing/2014/main" id="{1B36A5E0-78CF-4827-83BD-409AA5ABD8E4}"/>
                  </a:ext>
                </a:extLst>
              </p:cNvPr>
              <p:cNvSpPr/>
              <p:nvPr/>
            </p:nvSpPr>
            <p:spPr>
              <a:xfrm>
                <a:off x="349274" y="580509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9BC11FD2-37A6-4C05-9993-E3032383BED6}"/>
                  </a:ext>
                </a:extLst>
              </p:cNvPr>
              <p:cNvSpPr/>
              <p:nvPr/>
            </p:nvSpPr>
            <p:spPr>
              <a:xfrm>
                <a:off x="745739" y="580349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6" name="Ellipse 49">
                <a:extLst>
                  <a:ext uri="{FF2B5EF4-FFF2-40B4-BE49-F238E27FC236}">
                    <a16:creationId xmlns:a16="http://schemas.microsoft.com/office/drawing/2014/main" id="{E219032A-292E-4929-9D22-25BF617298DF}"/>
                  </a:ext>
                </a:extLst>
              </p:cNvPr>
              <p:cNvSpPr/>
              <p:nvPr/>
            </p:nvSpPr>
            <p:spPr>
              <a:xfrm>
                <a:off x="556903" y="5798165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53" name="Graphique 152">
              <a:extLst>
                <a:ext uri="{FF2B5EF4-FFF2-40B4-BE49-F238E27FC236}">
                  <a16:creationId xmlns:a16="http://schemas.microsoft.com/office/drawing/2014/main" id="{2C8FE2CE-2CB7-2D43-AE35-26D56CD9D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06579" y="3421543"/>
              <a:ext cx="609599" cy="609599"/>
            </a:xfrm>
            <a:prstGeom prst="rect">
              <a:avLst/>
            </a:prstGeom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D8EA4C19-338D-9F43-AEC1-BB18971C17E4}"/>
              </a:ext>
            </a:extLst>
          </p:cNvPr>
          <p:cNvSpPr/>
          <p:nvPr/>
        </p:nvSpPr>
        <p:spPr>
          <a:xfrm>
            <a:off x="55684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>
                <a:solidFill>
                  <a:srgbClr val="000000"/>
                </a:solidFill>
                <a:latin typeface="Times" pitchFamily="2" charset="0"/>
              </a:rPr>
              <a:t> </a:t>
            </a:r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CA28921C-B433-8945-B73A-610DB1D7FD9C}"/>
              </a:ext>
            </a:extLst>
          </p:cNvPr>
          <p:cNvGrpSpPr/>
          <p:nvPr/>
        </p:nvGrpSpPr>
        <p:grpSpPr>
          <a:xfrm>
            <a:off x="304286" y="2805406"/>
            <a:ext cx="731290" cy="570745"/>
            <a:chOff x="815848" y="2805406"/>
            <a:chExt cx="731290" cy="570745"/>
          </a:xfrm>
        </p:grpSpPr>
        <p:pic>
          <p:nvPicPr>
            <p:cNvPr id="69" name="Graphique 68">
              <a:extLst>
                <a:ext uri="{FF2B5EF4-FFF2-40B4-BE49-F238E27FC236}">
                  <a16:creationId xmlns:a16="http://schemas.microsoft.com/office/drawing/2014/main" id="{678A9758-4444-AF49-B37E-25C1B1D29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99539" y="2805406"/>
              <a:ext cx="346579" cy="346579"/>
            </a:xfrm>
            <a:prstGeom prst="rect">
              <a:avLst/>
            </a:prstGeom>
          </p:spPr>
        </p:pic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C71DC5B-F8E1-5D47-AB88-DF8920CAAA1B}"/>
                </a:ext>
              </a:extLst>
            </p:cNvPr>
            <p:cNvSpPr txBox="1"/>
            <p:nvPr/>
          </p:nvSpPr>
          <p:spPr>
            <a:xfrm>
              <a:off x="815848" y="3114541"/>
              <a:ext cx="731290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 err="1"/>
                <a:t>Database</a:t>
              </a:r>
              <a:endParaRPr lang="fr-FR" sz="1100" b="1">
                <a:cs typeface="Calibri"/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7BBFBEAD-2F2B-7B4C-9C83-2BCD2677B303}"/>
              </a:ext>
            </a:extLst>
          </p:cNvPr>
          <p:cNvGrpSpPr/>
          <p:nvPr/>
        </p:nvGrpSpPr>
        <p:grpSpPr>
          <a:xfrm>
            <a:off x="459127" y="3715886"/>
            <a:ext cx="420308" cy="570513"/>
            <a:chOff x="970689" y="3715886"/>
            <a:chExt cx="420308" cy="570513"/>
          </a:xfrm>
        </p:grpSpPr>
        <p:sp>
          <p:nvSpPr>
            <p:cNvPr id="123" name="ZoneTexte 122">
              <a:extLst>
                <a:ext uri="{FF2B5EF4-FFF2-40B4-BE49-F238E27FC236}">
                  <a16:creationId xmlns:a16="http://schemas.microsoft.com/office/drawing/2014/main" id="{7AA05C15-397C-6841-A289-2CA6DE338BAC}"/>
                </a:ext>
              </a:extLst>
            </p:cNvPr>
            <p:cNvSpPr txBox="1"/>
            <p:nvPr/>
          </p:nvSpPr>
          <p:spPr>
            <a:xfrm>
              <a:off x="970689" y="4024789"/>
              <a:ext cx="420308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/>
                <a:t>App</a:t>
              </a:r>
            </a:p>
          </p:txBody>
        </p:sp>
        <p:pic>
          <p:nvPicPr>
            <p:cNvPr id="28" name="Graphique 27">
              <a:extLst>
                <a:ext uri="{FF2B5EF4-FFF2-40B4-BE49-F238E27FC236}">
                  <a16:creationId xmlns:a16="http://schemas.microsoft.com/office/drawing/2014/main" id="{46D04758-79C7-6F45-85CD-5EA005C12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03927" y="3715886"/>
              <a:ext cx="346580" cy="346580"/>
            </a:xfrm>
            <a:prstGeom prst="rect">
              <a:avLst/>
            </a:prstGeom>
          </p:spPr>
        </p:pic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4611156B-7E92-2449-A9EE-E4B303DED308}"/>
              </a:ext>
            </a:extLst>
          </p:cNvPr>
          <p:cNvGrpSpPr/>
          <p:nvPr/>
        </p:nvGrpSpPr>
        <p:grpSpPr>
          <a:xfrm>
            <a:off x="174317" y="1874709"/>
            <a:ext cx="891591" cy="577267"/>
            <a:chOff x="748025" y="1874709"/>
            <a:chExt cx="891591" cy="577267"/>
          </a:xfrm>
        </p:grpSpPr>
        <p:pic>
          <p:nvPicPr>
            <p:cNvPr id="125" name="Graphique 124">
              <a:extLst>
                <a:ext uri="{FF2B5EF4-FFF2-40B4-BE49-F238E27FC236}">
                  <a16:creationId xmlns:a16="http://schemas.microsoft.com/office/drawing/2014/main" id="{199E23D4-7018-F84A-A368-03F671208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014552" y="1874709"/>
              <a:ext cx="346579" cy="346579"/>
            </a:xfrm>
            <a:prstGeom prst="rect">
              <a:avLst/>
            </a:prstGeom>
          </p:spPr>
        </p:pic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27B09D6E-0541-3E4A-8624-0119120E812F}"/>
                </a:ext>
              </a:extLst>
            </p:cNvPr>
            <p:cNvSpPr txBox="1"/>
            <p:nvPr/>
          </p:nvSpPr>
          <p:spPr>
            <a:xfrm>
              <a:off x="748025" y="2190366"/>
              <a:ext cx="891591" cy="261610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r>
                <a:rPr lang="fr-FR" sz="1100" b="1"/>
                <a:t>Hyperviseur</a:t>
              </a:r>
              <a:endParaRPr lang="fr-FR" sz="2000" b="1">
                <a:cs typeface="Calibri"/>
              </a:endParaRPr>
            </a:p>
          </p:txBody>
        </p:sp>
      </p:grpSp>
      <p:sp>
        <p:nvSpPr>
          <p:cNvPr id="127" name="ZoneTexte 126">
            <a:extLst>
              <a:ext uri="{FF2B5EF4-FFF2-40B4-BE49-F238E27FC236}">
                <a16:creationId xmlns:a16="http://schemas.microsoft.com/office/drawing/2014/main" id="{A172FDD0-06DB-6A47-96CB-DF0A85569A0F}"/>
              </a:ext>
            </a:extLst>
          </p:cNvPr>
          <p:cNvSpPr txBox="1"/>
          <p:nvPr/>
        </p:nvSpPr>
        <p:spPr>
          <a:xfrm>
            <a:off x="393432" y="4888465"/>
            <a:ext cx="564578" cy="2616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sz="1100" b="1"/>
              <a:t>NDMP</a:t>
            </a:r>
          </a:p>
        </p:txBody>
      </p:sp>
      <p:cxnSp>
        <p:nvCxnSpPr>
          <p:cNvPr id="7" name="Connecteur : en angle 6">
            <a:extLst>
              <a:ext uri="{FF2B5EF4-FFF2-40B4-BE49-F238E27FC236}">
                <a16:creationId xmlns:a16="http://schemas.microsoft.com/office/drawing/2014/main" id="{4239C358-1B6C-4512-9808-E73DF35B0886}"/>
              </a:ext>
            </a:extLst>
          </p:cNvPr>
          <p:cNvCxnSpPr>
            <a:cxnSpLocks/>
          </p:cNvCxnSpPr>
          <p:nvPr/>
        </p:nvCxnSpPr>
        <p:spPr>
          <a:xfrm>
            <a:off x="1794568" y="2116047"/>
            <a:ext cx="1363801" cy="79289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 : en angle 9">
            <a:extLst>
              <a:ext uri="{FF2B5EF4-FFF2-40B4-BE49-F238E27FC236}">
                <a16:creationId xmlns:a16="http://schemas.microsoft.com/office/drawing/2014/main" id="{4DBA55FD-51C1-4D33-B98F-553BA0BB6DCF}"/>
              </a:ext>
            </a:extLst>
          </p:cNvPr>
          <p:cNvCxnSpPr>
            <a:cxnSpLocks/>
          </p:cNvCxnSpPr>
          <p:nvPr/>
        </p:nvCxnSpPr>
        <p:spPr>
          <a:xfrm flipV="1">
            <a:off x="1806049" y="4155594"/>
            <a:ext cx="1352320" cy="85983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e 79">
            <a:extLst>
              <a:ext uri="{FF2B5EF4-FFF2-40B4-BE49-F238E27FC236}">
                <a16:creationId xmlns:a16="http://schemas.microsoft.com/office/drawing/2014/main" id="{EF20C096-3BED-4316-9744-4E5AD4879BF5}"/>
              </a:ext>
            </a:extLst>
          </p:cNvPr>
          <p:cNvGrpSpPr/>
          <p:nvPr/>
        </p:nvGrpSpPr>
        <p:grpSpPr>
          <a:xfrm>
            <a:off x="4781484" y="2976889"/>
            <a:ext cx="746400" cy="1002266"/>
            <a:chOff x="3606579" y="3212572"/>
            <a:chExt cx="609599" cy="818570"/>
          </a:xfrm>
        </p:grpSpPr>
        <p:grpSp>
          <p:nvGrpSpPr>
            <p:cNvPr id="83" name="Group 83">
              <a:extLst>
                <a:ext uri="{FF2B5EF4-FFF2-40B4-BE49-F238E27FC236}">
                  <a16:creationId xmlns:a16="http://schemas.microsoft.com/office/drawing/2014/main" id="{6DD04E78-A535-4A5E-88A4-C6A316D9B4A0}"/>
                </a:ext>
              </a:extLst>
            </p:cNvPr>
            <p:cNvGrpSpPr/>
            <p:nvPr/>
          </p:nvGrpSpPr>
          <p:grpSpPr>
            <a:xfrm>
              <a:off x="3623666" y="3212572"/>
              <a:ext cx="553310" cy="151163"/>
              <a:chOff x="349274" y="5798165"/>
              <a:chExt cx="553310" cy="151163"/>
            </a:xfrm>
          </p:grpSpPr>
          <p:sp>
            <p:nvSpPr>
              <p:cNvPr id="110" name="Triangle isocèle 1">
                <a:extLst>
                  <a:ext uri="{FF2B5EF4-FFF2-40B4-BE49-F238E27FC236}">
                    <a16:creationId xmlns:a16="http://schemas.microsoft.com/office/drawing/2014/main" id="{731F9395-6FEE-4014-9C02-031C01C1E8A6}"/>
                  </a:ext>
                </a:extLst>
              </p:cNvPr>
              <p:cNvSpPr/>
              <p:nvPr/>
            </p:nvSpPr>
            <p:spPr>
              <a:xfrm>
                <a:off x="349274" y="5805092"/>
                <a:ext cx="210503" cy="144236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B671AE77-994A-4FA1-B977-842EE6D549B8}"/>
                  </a:ext>
                </a:extLst>
              </p:cNvPr>
              <p:cNvSpPr/>
              <p:nvPr/>
            </p:nvSpPr>
            <p:spPr>
              <a:xfrm>
                <a:off x="745739" y="5803493"/>
                <a:ext cx="156845" cy="14423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2" name="Ellipse 49">
                <a:extLst>
                  <a:ext uri="{FF2B5EF4-FFF2-40B4-BE49-F238E27FC236}">
                    <a16:creationId xmlns:a16="http://schemas.microsoft.com/office/drawing/2014/main" id="{5CB8608B-3FEA-4F9F-88E0-2DF127A7F900}"/>
                  </a:ext>
                </a:extLst>
              </p:cNvPr>
              <p:cNvSpPr/>
              <p:nvPr/>
            </p:nvSpPr>
            <p:spPr>
              <a:xfrm>
                <a:off x="556903" y="5798165"/>
                <a:ext cx="156845" cy="144236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pic>
          <p:nvPicPr>
            <p:cNvPr id="109" name="Graphique 108">
              <a:extLst>
                <a:ext uri="{FF2B5EF4-FFF2-40B4-BE49-F238E27FC236}">
                  <a16:creationId xmlns:a16="http://schemas.microsoft.com/office/drawing/2014/main" id="{5E161367-C110-44B2-854B-4AE5938B3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606579" y="3421543"/>
              <a:ext cx="609599" cy="609599"/>
            </a:xfrm>
            <a:prstGeom prst="rect">
              <a:avLst/>
            </a:prstGeom>
          </p:spPr>
        </p:pic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C87BBB65-6E2B-4EDC-BF08-D42CE2A5CB4A}"/>
              </a:ext>
            </a:extLst>
          </p:cNvPr>
          <p:cNvGrpSpPr/>
          <p:nvPr/>
        </p:nvGrpSpPr>
        <p:grpSpPr>
          <a:xfrm rot="16200000">
            <a:off x="4260193" y="3322681"/>
            <a:ext cx="267169" cy="539060"/>
            <a:chOff x="4319878" y="4666416"/>
            <a:chExt cx="267169" cy="539060"/>
          </a:xfrm>
        </p:grpSpPr>
        <p:cxnSp>
          <p:nvCxnSpPr>
            <p:cNvPr id="15" name="Connecteur droit avec flèche 14">
              <a:extLst>
                <a:ext uri="{FF2B5EF4-FFF2-40B4-BE49-F238E27FC236}">
                  <a16:creationId xmlns:a16="http://schemas.microsoft.com/office/drawing/2014/main" id="{C5357992-FC12-4152-BA06-CA0381E8B56D}"/>
                </a:ext>
              </a:extLst>
            </p:cNvPr>
            <p:cNvCxnSpPr/>
            <p:nvPr/>
          </p:nvCxnSpPr>
          <p:spPr>
            <a:xfrm>
              <a:off x="4587047" y="4666416"/>
              <a:ext cx="0" cy="53906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avec flèche 114">
              <a:extLst>
                <a:ext uri="{FF2B5EF4-FFF2-40B4-BE49-F238E27FC236}">
                  <a16:creationId xmlns:a16="http://schemas.microsoft.com/office/drawing/2014/main" id="{1B42C231-D498-41EE-B1FB-B770814C1C23}"/>
                </a:ext>
              </a:extLst>
            </p:cNvPr>
            <p:cNvCxnSpPr/>
            <p:nvPr/>
          </p:nvCxnSpPr>
          <p:spPr>
            <a:xfrm>
              <a:off x="4319878" y="4666416"/>
              <a:ext cx="0" cy="539060"/>
            </a:xfrm>
            <a:prstGeom prst="straightConnector1">
              <a:avLst/>
            </a:prstGeom>
            <a:ln w="381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BCA97424-23BD-4672-888D-3FFFCE088277}"/>
              </a:ext>
            </a:extLst>
          </p:cNvPr>
          <p:cNvCxnSpPr/>
          <p:nvPr/>
        </p:nvCxnSpPr>
        <p:spPr>
          <a:xfrm>
            <a:off x="1809750" y="3889176"/>
            <a:ext cx="13486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Connecteur droit avec flèche 118">
            <a:extLst>
              <a:ext uri="{FF2B5EF4-FFF2-40B4-BE49-F238E27FC236}">
                <a16:creationId xmlns:a16="http://schemas.microsoft.com/office/drawing/2014/main" id="{92302362-C8D5-4AE9-A227-31637575B443}"/>
              </a:ext>
            </a:extLst>
          </p:cNvPr>
          <p:cNvCxnSpPr/>
          <p:nvPr/>
        </p:nvCxnSpPr>
        <p:spPr>
          <a:xfrm>
            <a:off x="1809750" y="3164803"/>
            <a:ext cx="13486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>
            <a:extLst>
              <a:ext uri="{FF2B5EF4-FFF2-40B4-BE49-F238E27FC236}">
                <a16:creationId xmlns:a16="http://schemas.microsoft.com/office/drawing/2014/main" id="{7D10275E-E38B-4838-B54A-C16F74C75857}"/>
              </a:ext>
            </a:extLst>
          </p:cNvPr>
          <p:cNvSpPr/>
          <p:nvPr/>
        </p:nvSpPr>
        <p:spPr>
          <a:xfrm>
            <a:off x="5826306" y="3613666"/>
            <a:ext cx="966865" cy="30777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fr-FR" sz="1400" b="1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TAPE</a:t>
            </a:r>
            <a:endParaRPr lang="fr-FR" sz="1600" b="1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pic>
        <p:nvPicPr>
          <p:cNvPr id="121" name="Graphique 120">
            <a:extLst>
              <a:ext uri="{FF2B5EF4-FFF2-40B4-BE49-F238E27FC236}">
                <a16:creationId xmlns:a16="http://schemas.microsoft.com/office/drawing/2014/main" id="{C0933B98-C572-4F59-839E-1DEA2A33E29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077196" y="3204000"/>
            <a:ext cx="450000" cy="450000"/>
          </a:xfrm>
          <a:prstGeom prst="rect">
            <a:avLst/>
          </a:prstGeom>
        </p:spPr>
      </p:pic>
      <p:sp>
        <p:nvSpPr>
          <p:cNvPr id="122" name="Arc 121">
            <a:extLst>
              <a:ext uri="{FF2B5EF4-FFF2-40B4-BE49-F238E27FC236}">
                <a16:creationId xmlns:a16="http://schemas.microsoft.com/office/drawing/2014/main" id="{5742D200-0FF1-4680-968F-5709E08840E4}"/>
              </a:ext>
            </a:extLst>
          </p:cNvPr>
          <p:cNvSpPr/>
          <p:nvPr/>
        </p:nvSpPr>
        <p:spPr>
          <a:xfrm rot="5400000">
            <a:off x="4268202" y="2781919"/>
            <a:ext cx="1429114" cy="2623658"/>
          </a:xfrm>
          <a:prstGeom prst="arc">
            <a:avLst>
              <a:gd name="adj1" fmla="val 16060572"/>
              <a:gd name="adj2" fmla="val 5339652"/>
            </a:avLst>
          </a:prstGeom>
          <a:ln w="38100" cap="rnd">
            <a:solidFill>
              <a:srgbClr val="2F5E96"/>
            </a:solidFill>
            <a:prstDash val="dash"/>
            <a:round/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4" name="Connecteur droit avec flèche 123">
            <a:extLst>
              <a:ext uri="{FF2B5EF4-FFF2-40B4-BE49-F238E27FC236}">
                <a16:creationId xmlns:a16="http://schemas.microsoft.com/office/drawing/2014/main" id="{17749CA9-CA83-4277-8B41-120645F5F236}"/>
              </a:ext>
            </a:extLst>
          </p:cNvPr>
          <p:cNvCxnSpPr>
            <a:cxnSpLocks/>
          </p:cNvCxnSpPr>
          <p:nvPr/>
        </p:nvCxnSpPr>
        <p:spPr>
          <a:xfrm>
            <a:off x="5606913" y="3554001"/>
            <a:ext cx="3792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e 129">
            <a:extLst>
              <a:ext uri="{FF2B5EF4-FFF2-40B4-BE49-F238E27FC236}">
                <a16:creationId xmlns:a16="http://schemas.microsoft.com/office/drawing/2014/main" id="{8255AE5A-7827-4022-88DD-0D83938F6500}"/>
              </a:ext>
            </a:extLst>
          </p:cNvPr>
          <p:cNvGrpSpPr/>
          <p:nvPr/>
        </p:nvGrpSpPr>
        <p:grpSpPr>
          <a:xfrm>
            <a:off x="6630204" y="1671610"/>
            <a:ext cx="5065680" cy="3574034"/>
            <a:chOff x="6288120" y="2107696"/>
            <a:chExt cx="5065680" cy="3574034"/>
          </a:xfrm>
        </p:grpSpPr>
        <p:grpSp>
          <p:nvGrpSpPr>
            <p:cNvPr id="131" name="Groupe 130">
              <a:extLst>
                <a:ext uri="{FF2B5EF4-FFF2-40B4-BE49-F238E27FC236}">
                  <a16:creationId xmlns:a16="http://schemas.microsoft.com/office/drawing/2014/main" id="{E4EF8938-9D00-4B3C-A402-B76B73F87194}"/>
                </a:ext>
              </a:extLst>
            </p:cNvPr>
            <p:cNvGrpSpPr/>
            <p:nvPr/>
          </p:nvGrpSpPr>
          <p:grpSpPr>
            <a:xfrm>
              <a:off x="6324070" y="2107696"/>
              <a:ext cx="4993790" cy="3574034"/>
              <a:chOff x="874138" y="4020124"/>
              <a:chExt cx="4993790" cy="3574034"/>
            </a:xfrm>
          </p:grpSpPr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B4DA129C-ECB8-427D-83CD-AC26607CFABA}"/>
                  </a:ext>
                </a:extLst>
              </p:cNvPr>
              <p:cNvSpPr/>
              <p:nvPr/>
            </p:nvSpPr>
            <p:spPr>
              <a:xfrm>
                <a:off x="874138" y="4020124"/>
                <a:ext cx="4993790" cy="35740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spcBef>
                    <a:spcPts val="1000"/>
                  </a:spcBef>
                </a:pPr>
                <a:endParaRPr lang="fr-FR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34D181FF-AEA2-4F82-8BB9-3949C9ABC7ED}"/>
                  </a:ext>
                </a:extLst>
              </p:cNvPr>
              <p:cNvSpPr/>
              <p:nvPr/>
            </p:nvSpPr>
            <p:spPr>
              <a:xfrm>
                <a:off x="874141" y="4020125"/>
                <a:ext cx="4993787" cy="507407"/>
              </a:xfrm>
              <a:prstGeom prst="rect">
                <a:avLst/>
              </a:prstGeom>
              <a:solidFill>
                <a:srgbClr val="0A4C88"/>
              </a:solidFill>
              <a:ln>
                <a:noFill/>
              </a:ln>
              <a:effectLst>
                <a:outerShdw blurRad="762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t">
                <a:noAutofit/>
              </a:bodyPr>
              <a:lstStyle/>
              <a:p>
                <a:pPr algn="ctr">
                  <a:spcBef>
                    <a:spcPts val="1000"/>
                  </a:spcBef>
                </a:pPr>
                <a:endParaRPr lang="fr-FR">
                  <a:solidFill>
                    <a:srgbClr val="0A4C88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F862AE06-D22D-4555-BC72-D3945CA0E404}"/>
                  </a:ext>
                </a:extLst>
              </p:cNvPr>
              <p:cNvSpPr/>
              <p:nvPr/>
            </p:nvSpPr>
            <p:spPr>
              <a:xfrm>
                <a:off x="1077193" y="4786669"/>
                <a:ext cx="2081643" cy="31393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kumimoji="0" lang="en-US" sz="1600" i="0" u="none" strike="noStrike" kern="1200" cap="none" spc="0" normalizeH="0" baseline="0" noProof="0">
                  <a:ln>
                    <a:noFill/>
                  </a:ln>
                  <a:solidFill>
                    <a:srgbClr val="285185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6D420382-B849-4ABF-92ED-3F787D5DCC0B}"/>
                  </a:ext>
                </a:extLst>
              </p:cNvPr>
              <p:cNvSpPr/>
              <p:nvPr/>
            </p:nvSpPr>
            <p:spPr>
              <a:xfrm>
                <a:off x="3273137" y="4786669"/>
                <a:ext cx="2409856" cy="31393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algn="ctr">
                  <a:lnSpc>
                    <a:spcPct val="90000"/>
                  </a:lnSpc>
                  <a:defRPr/>
                </a:pPr>
                <a:endParaRPr kumimoji="0" lang="en-US" sz="1600" i="0" u="none" strike="noStrike" kern="1200" cap="none" spc="0" normalizeH="0" baseline="0" noProof="0">
                  <a:ln>
                    <a:noFill/>
                  </a:ln>
                  <a:solidFill>
                    <a:srgbClr val="285185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F37E82CC-778E-493D-8F94-A38CDB861558}"/>
                  </a:ext>
                </a:extLst>
              </p:cNvPr>
              <p:cNvSpPr/>
              <p:nvPr/>
            </p:nvSpPr>
            <p:spPr>
              <a:xfrm>
                <a:off x="1059064" y="4131105"/>
                <a:ext cx="4623928" cy="369332"/>
              </a:xfrm>
              <a:prstGeom prst="rect">
                <a:avLst/>
              </a:prstGeom>
            </p:spPr>
            <p:txBody>
              <a:bodyPr wrap="square" anchor="t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i="0" u="none" strike="noStrike" kern="1200" cap="none" spc="0" normalizeH="0" baseline="0" noProof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rPr>
                  <a:t>Atempo</a:t>
                </a:r>
                <a:r>
                  <a:rPr kumimoji="0" lang="en-US" sz="20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rPr>
                  <a:t> </a:t>
                </a:r>
                <a:r>
                  <a:rPr kumimoji="0" lang="en-US" sz="2000" i="0" u="none" strike="noStrike" kern="1200" cap="none" spc="0" normalizeH="0" baseline="0" noProof="0" err="1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rPr>
                  <a:t>Dedup</a:t>
                </a:r>
                <a:r>
                  <a:rPr kumimoji="0" lang="en-US" sz="200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rPr>
                  <a:t> Engine</a:t>
                </a:r>
              </a:p>
            </p:txBody>
          </p:sp>
        </p:grp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D32569B3-4AC1-4FB3-858A-2F3892D13493}"/>
                </a:ext>
              </a:extLst>
            </p:cNvPr>
            <p:cNvSpPr/>
            <p:nvPr/>
          </p:nvSpPr>
          <p:spPr>
            <a:xfrm>
              <a:off x="6288120" y="2685565"/>
              <a:ext cx="5065680" cy="2973122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ko-KR" altLang="en-US" sz="1600" dirty="0">
                  <a:cs typeface="Calibri"/>
                  <a:sym typeface="Calibri"/>
                </a:rPr>
                <a:t>리눅스</a:t>
              </a:r>
              <a:r>
                <a:rPr lang="en-US" altLang="ko-KR" sz="1600" dirty="0">
                  <a:cs typeface="Calibri"/>
                  <a:sym typeface="Calibri"/>
                </a:rPr>
                <a:t>,</a:t>
              </a:r>
              <a:r>
                <a:rPr lang="ko-KR" altLang="en-US" sz="1600" dirty="0">
                  <a:cs typeface="Calibri"/>
                  <a:sym typeface="Calibri"/>
                </a:rPr>
                <a:t> 윈도우 모두 구성 가능</a:t>
              </a:r>
              <a:r>
                <a:rPr lang="en-US" sz="1600" dirty="0">
                  <a:cs typeface="Calibri"/>
                  <a:sym typeface="Calibri"/>
                </a:rPr>
                <a:t>
</a:t>
              </a:r>
              <a:endParaRPr lang="fr-FR" sz="1600" dirty="0">
                <a:cs typeface="Calibri"/>
                <a:sym typeface="Calibri"/>
              </a:endParaRPr>
            </a:p>
            <a:p>
              <a:pPr lvl="0" algn="ctr">
                <a:lnSpc>
                  <a:spcPct val="90000"/>
                </a:lnSpc>
                <a:defRPr/>
              </a:pPr>
              <a:r>
                <a:rPr lang="ko-KR" altLang="en-US" sz="1600" b="1" dirty="0">
                  <a:cs typeface="Calibri"/>
                  <a:sym typeface="Calibri"/>
                </a:rPr>
                <a:t>이점</a:t>
              </a:r>
              <a:r>
                <a:rPr lang="fr-FR" sz="1600" b="1" dirty="0">
                  <a:cs typeface="Calibri"/>
                  <a:sym typeface="Calibri"/>
                </a:rPr>
                <a:t>
</a:t>
              </a:r>
              <a:r>
                <a:rPr lang="ko-KR" altLang="en-US" sz="1600" dirty="0">
                  <a:cs typeface="Calibri"/>
                  <a:sym typeface="Calibri"/>
                </a:rPr>
                <a:t>저장 공간 감소</a:t>
              </a:r>
              <a:br>
                <a:rPr lang="en-US" altLang="ko-KR" sz="1600" dirty="0">
                  <a:cs typeface="Calibri"/>
                  <a:sym typeface="Calibri"/>
                </a:rPr>
              </a:br>
              <a:r>
                <a:rPr lang="ko-KR" altLang="en-US" sz="1600" dirty="0">
                  <a:cs typeface="Calibri"/>
                  <a:sym typeface="Calibri"/>
                </a:rPr>
                <a:t>네트워크 성능 최적화</a:t>
              </a:r>
              <a:br>
                <a:rPr lang="en-US" altLang="ko-KR" sz="1600" dirty="0">
                  <a:cs typeface="Calibri"/>
                  <a:sym typeface="Calibri"/>
                </a:rPr>
              </a:br>
              <a:r>
                <a:rPr lang="ko-KR" altLang="en-US" sz="1600" dirty="0">
                  <a:cs typeface="Calibri"/>
                  <a:sym typeface="Calibri"/>
                </a:rPr>
                <a:t>전역 중복 제거</a:t>
              </a:r>
              <a:br>
                <a:rPr lang="en-US" altLang="ko-KR" sz="1600" dirty="0">
                  <a:cs typeface="Calibri"/>
                  <a:sym typeface="Calibri"/>
                </a:rPr>
              </a:br>
              <a:r>
                <a:rPr lang="ko-KR" altLang="en-US" sz="1600" dirty="0">
                  <a:cs typeface="Calibri"/>
                  <a:sym typeface="Calibri"/>
                </a:rPr>
                <a:t>복제를 통한 보안 강화</a:t>
              </a:r>
              <a:r>
                <a:rPr lang="en-US" altLang="ko-KR" sz="1600" dirty="0">
                  <a:cs typeface="Calibri"/>
                  <a:sym typeface="Calibri"/>
                </a:rPr>
                <a:t>(</a:t>
              </a:r>
              <a:r>
                <a:rPr lang="ko-KR" altLang="en-US" sz="1600" dirty="0">
                  <a:cs typeface="Calibri"/>
                  <a:sym typeface="Calibri"/>
                </a:rPr>
                <a:t>자동 장애 조치</a:t>
              </a:r>
              <a:r>
                <a:rPr lang="en-US" altLang="ko-KR" sz="1600" dirty="0">
                  <a:cs typeface="Calibri"/>
                  <a:sym typeface="Calibri"/>
                </a:rPr>
                <a:t>)</a:t>
              </a:r>
              <a:br>
                <a:rPr lang="en-US" altLang="ko-KR" sz="1600" dirty="0">
                  <a:cs typeface="Calibri"/>
                  <a:sym typeface="Calibri"/>
                </a:rPr>
              </a:br>
              <a:r>
                <a:rPr lang="ko-KR" altLang="en-US" sz="1600" dirty="0">
                  <a:cs typeface="Calibri"/>
                  <a:sym typeface="Calibri"/>
                </a:rPr>
                <a:t>테이프로 복제</a:t>
              </a:r>
              <a:br>
                <a:rPr lang="en-US" altLang="ko-KR" sz="1600" dirty="0">
                  <a:cs typeface="Calibri"/>
                  <a:sym typeface="Calibri"/>
                </a:rPr>
              </a:br>
              <a:endParaRPr lang="fr-FR" sz="1600" dirty="0">
                <a:cs typeface="Calibri"/>
                <a:sym typeface="Calibri"/>
              </a:endParaRPr>
            </a:p>
            <a:p>
              <a:pPr lvl="0" algn="ctr">
                <a:lnSpc>
                  <a:spcPct val="90000"/>
                </a:lnSpc>
                <a:defRPr/>
              </a:pPr>
              <a:r>
                <a:rPr lang="ko-KR" altLang="en-US" sz="1600" b="1" dirty="0">
                  <a:cs typeface="Calibri"/>
                  <a:sym typeface="Calibri"/>
                </a:rPr>
                <a:t>수치</a:t>
              </a:r>
              <a:r>
                <a:rPr lang="fr-FR" sz="1600" b="1" dirty="0">
                  <a:cs typeface="Calibri"/>
                  <a:sym typeface="Calibri"/>
                </a:rPr>
                <a:t>:
</a:t>
              </a:r>
              <a:r>
                <a:rPr lang="ko-KR" altLang="en-US" sz="1600" dirty="0">
                  <a:cs typeface="Calibri"/>
                  <a:sym typeface="Calibri"/>
                </a:rPr>
                <a:t>중복제거율</a:t>
              </a:r>
              <a:r>
                <a:rPr lang="en-US" sz="1600" dirty="0">
                  <a:cs typeface="Calibri"/>
                  <a:sym typeface="Calibri"/>
                </a:rPr>
                <a:t> 50:1</a:t>
              </a:r>
              <a:endParaRPr lang="fr-FR" sz="1600" dirty="0">
                <a:cs typeface="Calibri"/>
                <a:sym typeface="Calibri"/>
              </a:endParaRPr>
            </a:p>
            <a:p>
              <a:pPr lvl="0" algn="ctr">
                <a:lnSpc>
                  <a:spcPct val="90000"/>
                </a:lnSpc>
                <a:defRPr/>
              </a:pPr>
              <a:r>
                <a:rPr lang="ko-KR" altLang="en-US" sz="1600" dirty="0">
                  <a:cs typeface="Calibri"/>
                  <a:sym typeface="Calibri"/>
                </a:rPr>
                <a:t>노드당 저장소 볼륨</a:t>
              </a:r>
              <a:r>
                <a:rPr lang="fr-FR" sz="1600" dirty="0">
                  <a:cs typeface="Calibri"/>
                  <a:sym typeface="Calibri"/>
                </a:rPr>
                <a:t> 200 TB
</a:t>
              </a:r>
            </a:p>
          </p:txBody>
        </p:sp>
      </p:grpSp>
      <p:sp>
        <p:nvSpPr>
          <p:cNvPr id="70" name="Titre 1">
            <a:extLst>
              <a:ext uri="{FF2B5EF4-FFF2-40B4-BE49-F238E27FC236}">
                <a16:creationId xmlns:a16="http://schemas.microsoft.com/office/drawing/2014/main" id="{AEB2A39E-690F-47BE-9AE1-DE79EB971001}"/>
              </a:ext>
            </a:extLst>
          </p:cNvPr>
          <p:cNvSpPr txBox="1">
            <a:spLocks/>
          </p:cNvSpPr>
          <p:nvPr/>
        </p:nvSpPr>
        <p:spPr>
          <a:xfrm>
            <a:off x="3197234" y="2037539"/>
            <a:ext cx="3265851" cy="703143"/>
          </a:xfrm>
        </p:spPr>
        <p:txBody>
          <a:bodyPr lIns="91440" tIns="45720" rIns="91440" bIns="4572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sz="3600" b="1" dirty="0">
                <a:solidFill>
                  <a:srgbClr val="0A4C88"/>
                </a:solidFill>
                <a:latin typeface="+mn-lt"/>
                <a:sym typeface="Calibri"/>
              </a:rPr>
              <a:t>내장형 중복제거 엔진</a:t>
            </a:r>
            <a:r>
              <a:rPr lang="fr-FR" sz="3600" b="1" dirty="0">
                <a:solidFill>
                  <a:srgbClr val="0A4C88"/>
                </a:solidFill>
                <a:latin typeface="+mn-lt"/>
                <a:sym typeface="Calibri"/>
              </a:rPr>
              <a:t>
</a:t>
            </a:r>
            <a:endParaRPr lang="fr-FR" sz="3600" b="1" dirty="0">
              <a:solidFill>
                <a:srgbClr val="0A4C88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3104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C3FA5B4-ACAB-4C65-8E10-B84A66F42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글로벌 입지</a:t>
            </a:r>
            <a:endParaRPr lang="fr-FR" dirty="0"/>
          </a:p>
        </p:txBody>
      </p:sp>
      <p:pic>
        <p:nvPicPr>
          <p:cNvPr id="83" name="Image 3">
            <a:extLst>
              <a:ext uri="{FF2B5EF4-FFF2-40B4-BE49-F238E27FC236}">
                <a16:creationId xmlns:a16="http://schemas.microsoft.com/office/drawing/2014/main" id="{8C193C0F-3C6F-445A-946B-2DE63A6849D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74" y="1251674"/>
            <a:ext cx="8926778" cy="5198406"/>
          </a:xfrm>
          <a:prstGeom prst="rect">
            <a:avLst/>
          </a:prstGeom>
          <a:effectLst>
            <a:softEdge rad="0"/>
          </a:effectLst>
        </p:spPr>
      </p:pic>
      <p:cxnSp>
        <p:nvCxnSpPr>
          <p:cNvPr id="84" name="Connecteur droit 86">
            <a:extLst>
              <a:ext uri="{FF2B5EF4-FFF2-40B4-BE49-F238E27FC236}">
                <a16:creationId xmlns:a16="http://schemas.microsoft.com/office/drawing/2014/main" id="{35C406EF-1EB9-4860-9524-B1280D616AEE}"/>
              </a:ext>
            </a:extLst>
          </p:cNvPr>
          <p:cNvCxnSpPr/>
          <p:nvPr/>
        </p:nvCxnSpPr>
        <p:spPr>
          <a:xfrm>
            <a:off x="4318418" y="3822053"/>
            <a:ext cx="90718" cy="0"/>
          </a:xfrm>
          <a:prstGeom prst="line">
            <a:avLst/>
          </a:prstGeom>
          <a:ln w="19050">
            <a:solidFill>
              <a:srgbClr val="4970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Graphique 6" descr="Repère">
            <a:extLst>
              <a:ext uri="{FF2B5EF4-FFF2-40B4-BE49-F238E27FC236}">
                <a16:creationId xmlns:a16="http://schemas.microsoft.com/office/drawing/2014/main" id="{673ECF60-EEB8-46DB-89FE-41696C7C22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62809" y="3018236"/>
            <a:ext cx="314806" cy="269990"/>
          </a:xfrm>
          <a:prstGeom prst="rect">
            <a:avLst/>
          </a:prstGeom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E19ADA83-5588-48B5-91A0-D6CDA74B089C}"/>
              </a:ext>
            </a:extLst>
          </p:cNvPr>
          <p:cNvSpPr/>
          <p:nvPr/>
        </p:nvSpPr>
        <p:spPr>
          <a:xfrm>
            <a:off x="9933789" y="1255607"/>
            <a:ext cx="2036005" cy="289310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rgbClr val="2E5B91"/>
                </a:solidFill>
              </a:rPr>
              <a:t>9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offices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France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Italy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Belgium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UK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Germany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USA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China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South Korea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Singapore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87" name="Ellipse 83">
            <a:extLst>
              <a:ext uri="{FF2B5EF4-FFF2-40B4-BE49-F238E27FC236}">
                <a16:creationId xmlns:a16="http://schemas.microsoft.com/office/drawing/2014/main" id="{DFC2057C-7FF1-4CA4-A56F-744A53822CA1}"/>
              </a:ext>
            </a:extLst>
          </p:cNvPr>
          <p:cNvSpPr/>
          <p:nvPr/>
        </p:nvSpPr>
        <p:spPr>
          <a:xfrm>
            <a:off x="9579328" y="5337032"/>
            <a:ext cx="139849" cy="13984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ZoneTexte 84">
            <a:extLst>
              <a:ext uri="{FF2B5EF4-FFF2-40B4-BE49-F238E27FC236}">
                <a16:creationId xmlns:a16="http://schemas.microsoft.com/office/drawing/2014/main" id="{371CE711-F2F5-4913-A044-10C7C4EA149D}"/>
              </a:ext>
            </a:extLst>
          </p:cNvPr>
          <p:cNvSpPr txBox="1"/>
          <p:nvPr/>
        </p:nvSpPr>
        <p:spPr>
          <a:xfrm>
            <a:off x="9943725" y="5203073"/>
            <a:ext cx="2436676" cy="954107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b="1" err="1">
                <a:solidFill>
                  <a:schemeClr val="tx1">
                    <a:lumMod val="75000"/>
                    <a:lumOff val="25000"/>
                  </a:schemeClr>
                </a:solidFill>
              </a:rPr>
              <a:t>Customers</a:t>
            </a:r>
            <a:br>
              <a:rPr lang="fr-FR" b="1" u="sng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fr-FR" sz="1800"/>
              <a:t>over </a:t>
            </a:r>
            <a:r>
              <a:rPr lang="fr-FR" sz="2000" b="1">
                <a:solidFill>
                  <a:srgbClr val="2E5B91"/>
                </a:solidFill>
              </a:rPr>
              <a:t>194 countries</a:t>
            </a:r>
            <a:endParaRPr lang="fr-FR" b="1">
              <a:solidFill>
                <a:srgbClr val="2E5B91"/>
              </a:solidFill>
            </a:endParaRPr>
          </a:p>
          <a:p>
            <a:pPr algn="l"/>
            <a:endParaRPr lang="fr-FR" b="1" u="sng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ZoneTexte 285">
            <a:extLst>
              <a:ext uri="{FF2B5EF4-FFF2-40B4-BE49-F238E27FC236}">
                <a16:creationId xmlns:a16="http://schemas.microsoft.com/office/drawing/2014/main" id="{593DBC35-D8B7-4E2C-B285-79BADB677CF5}"/>
              </a:ext>
            </a:extLst>
          </p:cNvPr>
          <p:cNvSpPr txBox="1"/>
          <p:nvPr/>
        </p:nvSpPr>
        <p:spPr>
          <a:xfrm>
            <a:off x="4346411" y="2296128"/>
            <a:ext cx="144008" cy="144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fr-FR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0" name="Ellipse 286">
            <a:extLst>
              <a:ext uri="{FF2B5EF4-FFF2-40B4-BE49-F238E27FC236}">
                <a16:creationId xmlns:a16="http://schemas.microsoft.com/office/drawing/2014/main" id="{ACF26C25-7F26-47C9-BBCC-C8FCAB132E17}"/>
              </a:ext>
            </a:extLst>
          </p:cNvPr>
          <p:cNvSpPr/>
          <p:nvPr/>
        </p:nvSpPr>
        <p:spPr>
          <a:xfrm>
            <a:off x="2654328" y="374767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Ellipse 287">
            <a:extLst>
              <a:ext uri="{FF2B5EF4-FFF2-40B4-BE49-F238E27FC236}">
                <a16:creationId xmlns:a16="http://schemas.microsoft.com/office/drawing/2014/main" id="{B348C98F-86D0-4C88-A9E3-86DD7150CB59}"/>
              </a:ext>
            </a:extLst>
          </p:cNvPr>
          <p:cNvSpPr/>
          <p:nvPr/>
        </p:nvSpPr>
        <p:spPr>
          <a:xfrm>
            <a:off x="4883451" y="4359879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Ellipse 288">
            <a:extLst>
              <a:ext uri="{FF2B5EF4-FFF2-40B4-BE49-F238E27FC236}">
                <a16:creationId xmlns:a16="http://schemas.microsoft.com/office/drawing/2014/main" id="{F2BA22B6-EC7D-4082-BB79-E966D4006D83}"/>
              </a:ext>
            </a:extLst>
          </p:cNvPr>
          <p:cNvSpPr/>
          <p:nvPr/>
        </p:nvSpPr>
        <p:spPr>
          <a:xfrm>
            <a:off x="2813109" y="530243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Ellipse 289">
            <a:extLst>
              <a:ext uri="{FF2B5EF4-FFF2-40B4-BE49-F238E27FC236}">
                <a16:creationId xmlns:a16="http://schemas.microsoft.com/office/drawing/2014/main" id="{158E5DE4-E146-4977-9876-C9E6AE513BCE}"/>
              </a:ext>
            </a:extLst>
          </p:cNvPr>
          <p:cNvSpPr/>
          <p:nvPr/>
        </p:nvSpPr>
        <p:spPr>
          <a:xfrm>
            <a:off x="5130111" y="457339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Ellipse 290">
            <a:extLst>
              <a:ext uri="{FF2B5EF4-FFF2-40B4-BE49-F238E27FC236}">
                <a16:creationId xmlns:a16="http://schemas.microsoft.com/office/drawing/2014/main" id="{FD2B670A-8682-4F27-BAF8-F7B96CF70E58}"/>
              </a:ext>
            </a:extLst>
          </p:cNvPr>
          <p:cNvSpPr/>
          <p:nvPr/>
        </p:nvSpPr>
        <p:spPr>
          <a:xfrm>
            <a:off x="4430831" y="427722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Ellipse 291">
            <a:extLst>
              <a:ext uri="{FF2B5EF4-FFF2-40B4-BE49-F238E27FC236}">
                <a16:creationId xmlns:a16="http://schemas.microsoft.com/office/drawing/2014/main" id="{3BC1BDFE-97C0-48CF-B87E-A84C28BCE77B}"/>
              </a:ext>
            </a:extLst>
          </p:cNvPr>
          <p:cNvSpPr/>
          <p:nvPr/>
        </p:nvSpPr>
        <p:spPr>
          <a:xfrm>
            <a:off x="5283095" y="370044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Ellipse 293">
            <a:extLst>
              <a:ext uri="{FF2B5EF4-FFF2-40B4-BE49-F238E27FC236}">
                <a16:creationId xmlns:a16="http://schemas.microsoft.com/office/drawing/2014/main" id="{F03B4FF2-7079-4A78-B6C1-6FE246067929}"/>
              </a:ext>
            </a:extLst>
          </p:cNvPr>
          <p:cNvSpPr/>
          <p:nvPr/>
        </p:nvSpPr>
        <p:spPr>
          <a:xfrm>
            <a:off x="7358622" y="381600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Ellipse 294">
            <a:extLst>
              <a:ext uri="{FF2B5EF4-FFF2-40B4-BE49-F238E27FC236}">
                <a16:creationId xmlns:a16="http://schemas.microsoft.com/office/drawing/2014/main" id="{40CAB448-EECB-4D39-8036-B16198DED449}"/>
              </a:ext>
            </a:extLst>
          </p:cNvPr>
          <p:cNvSpPr/>
          <p:nvPr/>
        </p:nvSpPr>
        <p:spPr>
          <a:xfrm>
            <a:off x="6495155" y="374009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Ellipse 295">
            <a:extLst>
              <a:ext uri="{FF2B5EF4-FFF2-40B4-BE49-F238E27FC236}">
                <a16:creationId xmlns:a16="http://schemas.microsoft.com/office/drawing/2014/main" id="{E0A63CF1-F98F-461F-BCF6-AC42C37DE802}"/>
              </a:ext>
            </a:extLst>
          </p:cNvPr>
          <p:cNvSpPr/>
          <p:nvPr/>
        </p:nvSpPr>
        <p:spPr>
          <a:xfrm>
            <a:off x="7227984" y="471750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Ellipse 296">
            <a:extLst>
              <a:ext uri="{FF2B5EF4-FFF2-40B4-BE49-F238E27FC236}">
                <a16:creationId xmlns:a16="http://schemas.microsoft.com/office/drawing/2014/main" id="{8B093080-CD4A-44A6-926B-53F5639B41DB}"/>
              </a:ext>
            </a:extLst>
          </p:cNvPr>
          <p:cNvSpPr/>
          <p:nvPr/>
        </p:nvSpPr>
        <p:spPr>
          <a:xfrm>
            <a:off x="4825996" y="306232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Ellipse 297">
            <a:extLst>
              <a:ext uri="{FF2B5EF4-FFF2-40B4-BE49-F238E27FC236}">
                <a16:creationId xmlns:a16="http://schemas.microsoft.com/office/drawing/2014/main" id="{E0578676-5D95-46EB-A02D-67923485B44A}"/>
              </a:ext>
            </a:extLst>
          </p:cNvPr>
          <p:cNvSpPr/>
          <p:nvPr/>
        </p:nvSpPr>
        <p:spPr>
          <a:xfrm>
            <a:off x="2635234" y="4007869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Ellipse 298">
            <a:extLst>
              <a:ext uri="{FF2B5EF4-FFF2-40B4-BE49-F238E27FC236}">
                <a16:creationId xmlns:a16="http://schemas.microsoft.com/office/drawing/2014/main" id="{9CC8B1EC-8B76-452A-961A-5DF13360EE10}"/>
              </a:ext>
            </a:extLst>
          </p:cNvPr>
          <p:cNvSpPr/>
          <p:nvPr/>
        </p:nvSpPr>
        <p:spPr>
          <a:xfrm>
            <a:off x="7980926" y="339315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" name="Ellipse 299">
            <a:extLst>
              <a:ext uri="{FF2B5EF4-FFF2-40B4-BE49-F238E27FC236}">
                <a16:creationId xmlns:a16="http://schemas.microsoft.com/office/drawing/2014/main" id="{23F3F61D-812F-474D-AF16-2052447C882D}"/>
              </a:ext>
            </a:extLst>
          </p:cNvPr>
          <p:cNvSpPr/>
          <p:nvPr/>
        </p:nvSpPr>
        <p:spPr>
          <a:xfrm>
            <a:off x="5455973" y="356688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Ellipse 300">
            <a:extLst>
              <a:ext uri="{FF2B5EF4-FFF2-40B4-BE49-F238E27FC236}">
                <a16:creationId xmlns:a16="http://schemas.microsoft.com/office/drawing/2014/main" id="{B0026CBA-9BED-4952-A333-18EB13FAE2A2}"/>
              </a:ext>
            </a:extLst>
          </p:cNvPr>
          <p:cNvSpPr/>
          <p:nvPr/>
        </p:nvSpPr>
        <p:spPr>
          <a:xfrm>
            <a:off x="5398209" y="3506846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Ellipse 302">
            <a:extLst>
              <a:ext uri="{FF2B5EF4-FFF2-40B4-BE49-F238E27FC236}">
                <a16:creationId xmlns:a16="http://schemas.microsoft.com/office/drawing/2014/main" id="{D32179CD-EA2D-4DD8-A749-08FEC6C44F5B}"/>
              </a:ext>
            </a:extLst>
          </p:cNvPr>
          <p:cNvSpPr/>
          <p:nvPr/>
        </p:nvSpPr>
        <p:spPr>
          <a:xfrm>
            <a:off x="5709361" y="5032158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Ellipse 303">
            <a:extLst>
              <a:ext uri="{FF2B5EF4-FFF2-40B4-BE49-F238E27FC236}">
                <a16:creationId xmlns:a16="http://schemas.microsoft.com/office/drawing/2014/main" id="{8C29E014-A35D-4DCF-965C-0CF09879BD30}"/>
              </a:ext>
            </a:extLst>
          </p:cNvPr>
          <p:cNvSpPr/>
          <p:nvPr/>
        </p:nvSpPr>
        <p:spPr>
          <a:xfrm>
            <a:off x="7062433" y="4359879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Ellipse 306">
            <a:extLst>
              <a:ext uri="{FF2B5EF4-FFF2-40B4-BE49-F238E27FC236}">
                <a16:creationId xmlns:a16="http://schemas.microsoft.com/office/drawing/2014/main" id="{71BD847C-4F71-4B73-A6A5-CE8607C545F3}"/>
              </a:ext>
            </a:extLst>
          </p:cNvPr>
          <p:cNvSpPr/>
          <p:nvPr/>
        </p:nvSpPr>
        <p:spPr>
          <a:xfrm>
            <a:off x="2038483" y="381211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Ellipse 307">
            <a:extLst>
              <a:ext uri="{FF2B5EF4-FFF2-40B4-BE49-F238E27FC236}">
                <a16:creationId xmlns:a16="http://schemas.microsoft.com/office/drawing/2014/main" id="{3EC5F260-E934-4571-81BA-E52644F76C48}"/>
              </a:ext>
            </a:extLst>
          </p:cNvPr>
          <p:cNvSpPr/>
          <p:nvPr/>
        </p:nvSpPr>
        <p:spPr>
          <a:xfrm>
            <a:off x="1717087" y="325056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8" name="Ellipse 308">
            <a:extLst>
              <a:ext uri="{FF2B5EF4-FFF2-40B4-BE49-F238E27FC236}">
                <a16:creationId xmlns:a16="http://schemas.microsoft.com/office/drawing/2014/main" id="{F991B62A-F3CA-4C9C-B47C-4184BDEAB38C}"/>
              </a:ext>
            </a:extLst>
          </p:cNvPr>
          <p:cNvSpPr/>
          <p:nvPr/>
        </p:nvSpPr>
        <p:spPr>
          <a:xfrm>
            <a:off x="6910603" y="384822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9" name="Ellipse 309">
            <a:extLst>
              <a:ext uri="{FF2B5EF4-FFF2-40B4-BE49-F238E27FC236}">
                <a16:creationId xmlns:a16="http://schemas.microsoft.com/office/drawing/2014/main" id="{5BEA57EF-CC70-4E83-9C99-2881A86F5CF3}"/>
              </a:ext>
            </a:extLst>
          </p:cNvPr>
          <p:cNvSpPr/>
          <p:nvPr/>
        </p:nvSpPr>
        <p:spPr>
          <a:xfrm flipH="1">
            <a:off x="4707304" y="280589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0" name="Ellipse 310">
            <a:extLst>
              <a:ext uri="{FF2B5EF4-FFF2-40B4-BE49-F238E27FC236}">
                <a16:creationId xmlns:a16="http://schemas.microsoft.com/office/drawing/2014/main" id="{B8ECFC8A-570D-403C-B2B0-EC9808F534EE}"/>
              </a:ext>
            </a:extLst>
          </p:cNvPr>
          <p:cNvSpPr/>
          <p:nvPr/>
        </p:nvSpPr>
        <p:spPr>
          <a:xfrm flipH="1">
            <a:off x="4809207" y="244520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1" name="Ellipse 311">
            <a:extLst>
              <a:ext uri="{FF2B5EF4-FFF2-40B4-BE49-F238E27FC236}">
                <a16:creationId xmlns:a16="http://schemas.microsoft.com/office/drawing/2014/main" id="{BC4352E2-617F-4C2B-A911-74994D8497AF}"/>
              </a:ext>
            </a:extLst>
          </p:cNvPr>
          <p:cNvSpPr/>
          <p:nvPr/>
        </p:nvSpPr>
        <p:spPr>
          <a:xfrm flipH="1">
            <a:off x="6281466" y="363437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" name="Ellipse 312">
            <a:extLst>
              <a:ext uri="{FF2B5EF4-FFF2-40B4-BE49-F238E27FC236}">
                <a16:creationId xmlns:a16="http://schemas.microsoft.com/office/drawing/2014/main" id="{C42534E6-B5C4-483E-9FE4-61AE11443589}"/>
              </a:ext>
            </a:extLst>
          </p:cNvPr>
          <p:cNvSpPr/>
          <p:nvPr/>
        </p:nvSpPr>
        <p:spPr>
          <a:xfrm flipH="1">
            <a:off x="7598259" y="414870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Ellipse 313">
            <a:extLst>
              <a:ext uri="{FF2B5EF4-FFF2-40B4-BE49-F238E27FC236}">
                <a16:creationId xmlns:a16="http://schemas.microsoft.com/office/drawing/2014/main" id="{38847F0E-32D0-48A3-8BA9-5D75E0CE9C4C}"/>
              </a:ext>
            </a:extLst>
          </p:cNvPr>
          <p:cNvSpPr/>
          <p:nvPr/>
        </p:nvSpPr>
        <p:spPr>
          <a:xfrm flipH="1">
            <a:off x="5046127" y="280121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Ellipse 314">
            <a:extLst>
              <a:ext uri="{FF2B5EF4-FFF2-40B4-BE49-F238E27FC236}">
                <a16:creationId xmlns:a16="http://schemas.microsoft.com/office/drawing/2014/main" id="{B57FD5ED-C378-4A50-ADC7-52290AB78F01}"/>
              </a:ext>
            </a:extLst>
          </p:cNvPr>
          <p:cNvSpPr/>
          <p:nvPr/>
        </p:nvSpPr>
        <p:spPr>
          <a:xfrm flipH="1">
            <a:off x="4363160" y="327057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Ellipse 315">
            <a:extLst>
              <a:ext uri="{FF2B5EF4-FFF2-40B4-BE49-F238E27FC236}">
                <a16:creationId xmlns:a16="http://schemas.microsoft.com/office/drawing/2014/main" id="{5806522D-230B-426B-BCFE-1DA1F8DC9F9A}"/>
              </a:ext>
            </a:extLst>
          </p:cNvPr>
          <p:cNvSpPr/>
          <p:nvPr/>
        </p:nvSpPr>
        <p:spPr>
          <a:xfrm>
            <a:off x="4191266" y="4051718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Ellipse 316">
            <a:extLst>
              <a:ext uri="{FF2B5EF4-FFF2-40B4-BE49-F238E27FC236}">
                <a16:creationId xmlns:a16="http://schemas.microsoft.com/office/drawing/2014/main" id="{CE59D5DD-0C1D-4D34-B522-DDDE59276B24}"/>
              </a:ext>
            </a:extLst>
          </p:cNvPr>
          <p:cNvSpPr/>
          <p:nvPr/>
        </p:nvSpPr>
        <p:spPr>
          <a:xfrm flipH="1">
            <a:off x="7128230" y="4473798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Ellipse 317">
            <a:extLst>
              <a:ext uri="{FF2B5EF4-FFF2-40B4-BE49-F238E27FC236}">
                <a16:creationId xmlns:a16="http://schemas.microsoft.com/office/drawing/2014/main" id="{71C1E835-9F64-4374-8ADA-F4ECC399B8EA}"/>
              </a:ext>
            </a:extLst>
          </p:cNvPr>
          <p:cNvSpPr/>
          <p:nvPr/>
        </p:nvSpPr>
        <p:spPr>
          <a:xfrm flipH="1">
            <a:off x="4926124" y="303791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8" name="Ellipse 318">
            <a:extLst>
              <a:ext uri="{FF2B5EF4-FFF2-40B4-BE49-F238E27FC236}">
                <a16:creationId xmlns:a16="http://schemas.microsoft.com/office/drawing/2014/main" id="{12444635-0F98-4E67-9A1D-C2DDA02E8849}"/>
              </a:ext>
            </a:extLst>
          </p:cNvPr>
          <p:cNvSpPr/>
          <p:nvPr/>
        </p:nvSpPr>
        <p:spPr>
          <a:xfrm>
            <a:off x="7711056" y="339310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Ellipse 319">
            <a:extLst>
              <a:ext uri="{FF2B5EF4-FFF2-40B4-BE49-F238E27FC236}">
                <a16:creationId xmlns:a16="http://schemas.microsoft.com/office/drawing/2014/main" id="{1A294824-C93A-4720-B336-728FE76B6198}"/>
              </a:ext>
            </a:extLst>
          </p:cNvPr>
          <p:cNvSpPr/>
          <p:nvPr/>
        </p:nvSpPr>
        <p:spPr>
          <a:xfrm flipH="1">
            <a:off x="4488697" y="322485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Ellipse 320">
            <a:extLst>
              <a:ext uri="{FF2B5EF4-FFF2-40B4-BE49-F238E27FC236}">
                <a16:creationId xmlns:a16="http://schemas.microsoft.com/office/drawing/2014/main" id="{F6AC1501-7BDA-44D5-A93C-4C851AAB236F}"/>
              </a:ext>
            </a:extLst>
          </p:cNvPr>
          <p:cNvSpPr/>
          <p:nvPr/>
        </p:nvSpPr>
        <p:spPr>
          <a:xfrm flipH="1">
            <a:off x="4953462" y="235698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Ellipse 321">
            <a:extLst>
              <a:ext uri="{FF2B5EF4-FFF2-40B4-BE49-F238E27FC236}">
                <a16:creationId xmlns:a16="http://schemas.microsoft.com/office/drawing/2014/main" id="{06949A02-25D0-497C-9BF4-798039116511}"/>
              </a:ext>
            </a:extLst>
          </p:cNvPr>
          <p:cNvSpPr/>
          <p:nvPr/>
        </p:nvSpPr>
        <p:spPr>
          <a:xfrm flipH="1">
            <a:off x="4760722" y="301713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Ellipse 322">
            <a:extLst>
              <a:ext uri="{FF2B5EF4-FFF2-40B4-BE49-F238E27FC236}">
                <a16:creationId xmlns:a16="http://schemas.microsoft.com/office/drawing/2014/main" id="{DAC3D3A4-8838-4658-9FF4-CE32F918745D}"/>
              </a:ext>
            </a:extLst>
          </p:cNvPr>
          <p:cNvSpPr/>
          <p:nvPr/>
        </p:nvSpPr>
        <p:spPr>
          <a:xfrm flipH="1">
            <a:off x="7038397" y="403100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" name="Ellipse 323">
            <a:extLst>
              <a:ext uri="{FF2B5EF4-FFF2-40B4-BE49-F238E27FC236}">
                <a16:creationId xmlns:a16="http://schemas.microsoft.com/office/drawing/2014/main" id="{97A7D749-FFBB-4565-9113-8E104BB1469A}"/>
              </a:ext>
            </a:extLst>
          </p:cNvPr>
          <p:cNvSpPr/>
          <p:nvPr/>
        </p:nvSpPr>
        <p:spPr>
          <a:xfrm flipH="1">
            <a:off x="5431183" y="329555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4" name="Ellipse 324">
            <a:extLst>
              <a:ext uri="{FF2B5EF4-FFF2-40B4-BE49-F238E27FC236}">
                <a16:creationId xmlns:a16="http://schemas.microsoft.com/office/drawing/2014/main" id="{E52803AA-9BCF-40CF-8226-5C1B5CC6FFBC}"/>
              </a:ext>
            </a:extLst>
          </p:cNvPr>
          <p:cNvSpPr/>
          <p:nvPr/>
        </p:nvSpPr>
        <p:spPr>
          <a:xfrm>
            <a:off x="5608381" y="371928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Ellipse 325">
            <a:extLst>
              <a:ext uri="{FF2B5EF4-FFF2-40B4-BE49-F238E27FC236}">
                <a16:creationId xmlns:a16="http://schemas.microsoft.com/office/drawing/2014/main" id="{5AF68AB4-CF6D-484F-A40D-04B04E2A013A}"/>
              </a:ext>
            </a:extLst>
          </p:cNvPr>
          <p:cNvSpPr/>
          <p:nvPr/>
        </p:nvSpPr>
        <p:spPr>
          <a:xfrm flipH="1">
            <a:off x="5905628" y="378167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Ellipse 326">
            <a:extLst>
              <a:ext uri="{FF2B5EF4-FFF2-40B4-BE49-F238E27FC236}">
                <a16:creationId xmlns:a16="http://schemas.microsoft.com/office/drawing/2014/main" id="{B81AE828-FC06-407F-BD7B-CC7DA94F73F3}"/>
              </a:ext>
            </a:extLst>
          </p:cNvPr>
          <p:cNvSpPr/>
          <p:nvPr/>
        </p:nvSpPr>
        <p:spPr>
          <a:xfrm flipH="1">
            <a:off x="4537446" y="277158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7" name="Ellipse 327">
            <a:extLst>
              <a:ext uri="{FF2B5EF4-FFF2-40B4-BE49-F238E27FC236}">
                <a16:creationId xmlns:a16="http://schemas.microsoft.com/office/drawing/2014/main" id="{6E720454-5E55-434C-9BDE-8414DDC5E971}"/>
              </a:ext>
            </a:extLst>
          </p:cNvPr>
          <p:cNvSpPr/>
          <p:nvPr/>
        </p:nvSpPr>
        <p:spPr>
          <a:xfrm>
            <a:off x="770400" y="225484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8" name="Ellipse 328">
            <a:extLst>
              <a:ext uri="{FF2B5EF4-FFF2-40B4-BE49-F238E27FC236}">
                <a16:creationId xmlns:a16="http://schemas.microsoft.com/office/drawing/2014/main" id="{4DC37A1F-139B-4C70-87F5-E7B204565E1A}"/>
              </a:ext>
            </a:extLst>
          </p:cNvPr>
          <p:cNvSpPr/>
          <p:nvPr/>
        </p:nvSpPr>
        <p:spPr>
          <a:xfrm>
            <a:off x="1626595" y="260573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9" name="Ellipse 329">
            <a:extLst>
              <a:ext uri="{FF2B5EF4-FFF2-40B4-BE49-F238E27FC236}">
                <a16:creationId xmlns:a16="http://schemas.microsoft.com/office/drawing/2014/main" id="{54C38EAA-769A-451C-9020-430BB3679730}"/>
              </a:ext>
            </a:extLst>
          </p:cNvPr>
          <p:cNvSpPr/>
          <p:nvPr/>
        </p:nvSpPr>
        <p:spPr>
          <a:xfrm>
            <a:off x="2291679" y="406974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" name="Ellipse 330">
            <a:extLst>
              <a:ext uri="{FF2B5EF4-FFF2-40B4-BE49-F238E27FC236}">
                <a16:creationId xmlns:a16="http://schemas.microsoft.com/office/drawing/2014/main" id="{66090866-C1C9-40AB-877E-2D624724D86F}"/>
              </a:ext>
            </a:extLst>
          </p:cNvPr>
          <p:cNvSpPr/>
          <p:nvPr/>
        </p:nvSpPr>
        <p:spPr>
          <a:xfrm>
            <a:off x="2439312" y="412450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Ellipse 331">
            <a:extLst>
              <a:ext uri="{FF2B5EF4-FFF2-40B4-BE49-F238E27FC236}">
                <a16:creationId xmlns:a16="http://schemas.microsoft.com/office/drawing/2014/main" id="{873A04C7-F42D-425D-B7F4-570C0518876A}"/>
              </a:ext>
            </a:extLst>
          </p:cNvPr>
          <p:cNvSpPr/>
          <p:nvPr/>
        </p:nvSpPr>
        <p:spPr>
          <a:xfrm>
            <a:off x="2752137" y="4392100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2" name="Ellipse 332">
            <a:extLst>
              <a:ext uri="{FF2B5EF4-FFF2-40B4-BE49-F238E27FC236}">
                <a16:creationId xmlns:a16="http://schemas.microsoft.com/office/drawing/2014/main" id="{133B0D43-9A4E-4521-8151-618882EDABD7}"/>
              </a:ext>
            </a:extLst>
          </p:cNvPr>
          <p:cNvSpPr/>
          <p:nvPr/>
        </p:nvSpPr>
        <p:spPr>
          <a:xfrm>
            <a:off x="2606301" y="4545309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" name="Ellipse 333">
            <a:extLst>
              <a:ext uri="{FF2B5EF4-FFF2-40B4-BE49-F238E27FC236}">
                <a16:creationId xmlns:a16="http://schemas.microsoft.com/office/drawing/2014/main" id="{EFAC0630-F707-408F-837C-F2B011D09C63}"/>
              </a:ext>
            </a:extLst>
          </p:cNvPr>
          <p:cNvSpPr/>
          <p:nvPr/>
        </p:nvSpPr>
        <p:spPr>
          <a:xfrm>
            <a:off x="3225662" y="4742109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4" name="Ellipse 334">
            <a:extLst>
              <a:ext uri="{FF2B5EF4-FFF2-40B4-BE49-F238E27FC236}">
                <a16:creationId xmlns:a16="http://schemas.microsoft.com/office/drawing/2014/main" id="{7278E7DD-C5A2-4338-8D1B-B3BFB71E515F}"/>
              </a:ext>
            </a:extLst>
          </p:cNvPr>
          <p:cNvSpPr/>
          <p:nvPr/>
        </p:nvSpPr>
        <p:spPr>
          <a:xfrm>
            <a:off x="2973837" y="504072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Ellipse 335">
            <a:extLst>
              <a:ext uri="{FF2B5EF4-FFF2-40B4-BE49-F238E27FC236}">
                <a16:creationId xmlns:a16="http://schemas.microsoft.com/office/drawing/2014/main" id="{69083AFF-DE3A-4205-9CC0-E535D0A45CC7}"/>
              </a:ext>
            </a:extLst>
          </p:cNvPr>
          <p:cNvSpPr/>
          <p:nvPr/>
        </p:nvSpPr>
        <p:spPr>
          <a:xfrm>
            <a:off x="2973837" y="5572736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Ellipse 336">
            <a:extLst>
              <a:ext uri="{FF2B5EF4-FFF2-40B4-BE49-F238E27FC236}">
                <a16:creationId xmlns:a16="http://schemas.microsoft.com/office/drawing/2014/main" id="{04C17021-5DC9-4353-BC82-DCF7B3A12AA1}"/>
              </a:ext>
            </a:extLst>
          </p:cNvPr>
          <p:cNvSpPr/>
          <p:nvPr/>
        </p:nvSpPr>
        <p:spPr>
          <a:xfrm>
            <a:off x="4636590" y="365257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Ellipse 337">
            <a:extLst>
              <a:ext uri="{FF2B5EF4-FFF2-40B4-BE49-F238E27FC236}">
                <a16:creationId xmlns:a16="http://schemas.microsoft.com/office/drawing/2014/main" id="{A4C3A114-DA68-495C-9E02-672D697668C6}"/>
              </a:ext>
            </a:extLst>
          </p:cNvPr>
          <p:cNvSpPr/>
          <p:nvPr/>
        </p:nvSpPr>
        <p:spPr>
          <a:xfrm>
            <a:off x="4305294" y="3917584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Ellipse 338">
            <a:extLst>
              <a:ext uri="{FF2B5EF4-FFF2-40B4-BE49-F238E27FC236}">
                <a16:creationId xmlns:a16="http://schemas.microsoft.com/office/drawing/2014/main" id="{4168DD4E-3737-4BF5-BEEE-C9CC512F1B40}"/>
              </a:ext>
            </a:extLst>
          </p:cNvPr>
          <p:cNvSpPr/>
          <p:nvPr/>
        </p:nvSpPr>
        <p:spPr>
          <a:xfrm>
            <a:off x="4520955" y="413307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9" name="Ellipse 339">
            <a:extLst>
              <a:ext uri="{FF2B5EF4-FFF2-40B4-BE49-F238E27FC236}">
                <a16:creationId xmlns:a16="http://schemas.microsoft.com/office/drawing/2014/main" id="{6046D39A-2BCE-4DF8-BFA3-A2E624FB5F1E}"/>
              </a:ext>
            </a:extLst>
          </p:cNvPr>
          <p:cNvSpPr/>
          <p:nvPr/>
        </p:nvSpPr>
        <p:spPr>
          <a:xfrm>
            <a:off x="5015674" y="369179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0" name="Ellipse 340">
            <a:extLst>
              <a:ext uri="{FF2B5EF4-FFF2-40B4-BE49-F238E27FC236}">
                <a16:creationId xmlns:a16="http://schemas.microsoft.com/office/drawing/2014/main" id="{7DCDA872-5D67-4A81-9DDA-D2812A7BDA11}"/>
              </a:ext>
            </a:extLst>
          </p:cNvPr>
          <p:cNvSpPr/>
          <p:nvPr/>
        </p:nvSpPr>
        <p:spPr>
          <a:xfrm>
            <a:off x="6881670" y="2305118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1" name="Ellipse 341">
            <a:extLst>
              <a:ext uri="{FF2B5EF4-FFF2-40B4-BE49-F238E27FC236}">
                <a16:creationId xmlns:a16="http://schemas.microsoft.com/office/drawing/2014/main" id="{05381F3B-2E02-4626-9689-DF8FDEF80505}"/>
              </a:ext>
            </a:extLst>
          </p:cNvPr>
          <p:cNvSpPr/>
          <p:nvPr/>
        </p:nvSpPr>
        <p:spPr>
          <a:xfrm>
            <a:off x="6980531" y="3462963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2" name="Ellipse 342">
            <a:extLst>
              <a:ext uri="{FF2B5EF4-FFF2-40B4-BE49-F238E27FC236}">
                <a16:creationId xmlns:a16="http://schemas.microsoft.com/office/drawing/2014/main" id="{611835FC-5294-490C-8D19-E087D9F8418C}"/>
              </a:ext>
            </a:extLst>
          </p:cNvPr>
          <p:cNvSpPr/>
          <p:nvPr/>
        </p:nvSpPr>
        <p:spPr>
          <a:xfrm flipH="1">
            <a:off x="4700089" y="2865586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" name="Ellipse 344">
            <a:extLst>
              <a:ext uri="{FF2B5EF4-FFF2-40B4-BE49-F238E27FC236}">
                <a16:creationId xmlns:a16="http://schemas.microsoft.com/office/drawing/2014/main" id="{F353AC58-17BE-4A05-BC71-BF40DDE38118}"/>
              </a:ext>
            </a:extLst>
          </p:cNvPr>
          <p:cNvSpPr/>
          <p:nvPr/>
        </p:nvSpPr>
        <p:spPr>
          <a:xfrm flipH="1">
            <a:off x="4959388" y="2896261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4" name="Ellipse 345">
            <a:extLst>
              <a:ext uri="{FF2B5EF4-FFF2-40B4-BE49-F238E27FC236}">
                <a16:creationId xmlns:a16="http://schemas.microsoft.com/office/drawing/2014/main" id="{3312BE68-1653-463F-B3E0-B3850B57836E}"/>
              </a:ext>
            </a:extLst>
          </p:cNvPr>
          <p:cNvSpPr/>
          <p:nvPr/>
        </p:nvSpPr>
        <p:spPr>
          <a:xfrm flipH="1">
            <a:off x="5188483" y="304882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5" name="Ellipse 346">
            <a:extLst>
              <a:ext uri="{FF2B5EF4-FFF2-40B4-BE49-F238E27FC236}">
                <a16:creationId xmlns:a16="http://schemas.microsoft.com/office/drawing/2014/main" id="{BAE48F77-AC2A-47DB-AD54-CF35643647E7}"/>
              </a:ext>
            </a:extLst>
          </p:cNvPr>
          <p:cNvSpPr/>
          <p:nvPr/>
        </p:nvSpPr>
        <p:spPr>
          <a:xfrm flipH="1">
            <a:off x="6582468" y="429594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6" name="Ellipse 347">
            <a:extLst>
              <a:ext uri="{FF2B5EF4-FFF2-40B4-BE49-F238E27FC236}">
                <a16:creationId xmlns:a16="http://schemas.microsoft.com/office/drawing/2014/main" id="{B8943E8B-538C-401E-A8CE-95BF44A89B73}"/>
              </a:ext>
            </a:extLst>
          </p:cNvPr>
          <p:cNvSpPr/>
          <p:nvPr/>
        </p:nvSpPr>
        <p:spPr>
          <a:xfrm>
            <a:off x="7841689" y="5268657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7" name="Ellipse 348">
            <a:extLst>
              <a:ext uri="{FF2B5EF4-FFF2-40B4-BE49-F238E27FC236}">
                <a16:creationId xmlns:a16="http://schemas.microsoft.com/office/drawing/2014/main" id="{7229AB2F-11FB-4B4E-961C-578755DB4604}"/>
              </a:ext>
            </a:extLst>
          </p:cNvPr>
          <p:cNvSpPr/>
          <p:nvPr/>
        </p:nvSpPr>
        <p:spPr>
          <a:xfrm>
            <a:off x="4306812" y="3599432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Ellipse 87">
            <a:extLst>
              <a:ext uri="{FF2B5EF4-FFF2-40B4-BE49-F238E27FC236}">
                <a16:creationId xmlns:a16="http://schemas.microsoft.com/office/drawing/2014/main" id="{0BCFEA62-E1B1-4947-B36D-1192528D0516}"/>
              </a:ext>
            </a:extLst>
          </p:cNvPr>
          <p:cNvSpPr/>
          <p:nvPr/>
        </p:nvSpPr>
        <p:spPr>
          <a:xfrm>
            <a:off x="4818696" y="3511406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0" name="Image 110">
            <a:extLst>
              <a:ext uri="{FF2B5EF4-FFF2-40B4-BE49-F238E27FC236}">
                <a16:creationId xmlns:a16="http://schemas.microsoft.com/office/drawing/2014/main" id="{14D51423-A75B-4DA7-AD1A-16A9C33A12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455" y="1173506"/>
            <a:ext cx="426334" cy="602958"/>
          </a:xfrm>
          <a:prstGeom prst="rect">
            <a:avLst/>
          </a:prstGeom>
        </p:spPr>
      </p:pic>
      <p:sp>
        <p:nvSpPr>
          <p:cNvPr id="151" name="Rectangle 150">
            <a:extLst>
              <a:ext uri="{FF2B5EF4-FFF2-40B4-BE49-F238E27FC236}">
                <a16:creationId xmlns:a16="http://schemas.microsoft.com/office/drawing/2014/main" id="{98CF88F7-6324-4CB8-950C-C3BF3B98E078}"/>
              </a:ext>
            </a:extLst>
          </p:cNvPr>
          <p:cNvSpPr/>
          <p:nvPr/>
        </p:nvSpPr>
        <p:spPr>
          <a:xfrm>
            <a:off x="9931887" y="4273077"/>
            <a:ext cx="2271250" cy="67710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sz="2000" b="1">
                <a:solidFill>
                  <a:srgbClr val="2E5B91"/>
                </a:solidFill>
              </a:rPr>
              <a:t>5 </a:t>
            </a: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R&amp;D Centers</a:t>
            </a:r>
            <a:b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b="1">
                <a:solidFill>
                  <a:schemeClr val="tx1">
                    <a:lumMod val="75000"/>
                    <a:lumOff val="25000"/>
                  </a:schemeClr>
                </a:solidFill>
              </a:rPr>
              <a:t> in France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2" name="Ellipse 119">
            <a:extLst>
              <a:ext uri="{FF2B5EF4-FFF2-40B4-BE49-F238E27FC236}">
                <a16:creationId xmlns:a16="http://schemas.microsoft.com/office/drawing/2014/main" id="{08D482B7-DD66-4FE8-A2DD-DD9A2A81B1FB}"/>
              </a:ext>
            </a:extLst>
          </p:cNvPr>
          <p:cNvSpPr/>
          <p:nvPr/>
        </p:nvSpPr>
        <p:spPr>
          <a:xfrm>
            <a:off x="2560152" y="334526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Ellipse 120">
            <a:extLst>
              <a:ext uri="{FF2B5EF4-FFF2-40B4-BE49-F238E27FC236}">
                <a16:creationId xmlns:a16="http://schemas.microsoft.com/office/drawing/2014/main" id="{B9055E1C-9C08-47D4-BF9E-57C2B19CA3EF}"/>
              </a:ext>
            </a:extLst>
          </p:cNvPr>
          <p:cNvSpPr/>
          <p:nvPr/>
        </p:nvSpPr>
        <p:spPr>
          <a:xfrm>
            <a:off x="2157750" y="3497665"/>
            <a:ext cx="144008" cy="1440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4" name="Image 82">
            <a:extLst>
              <a:ext uri="{FF2B5EF4-FFF2-40B4-BE49-F238E27FC236}">
                <a16:creationId xmlns:a16="http://schemas.microsoft.com/office/drawing/2014/main" id="{73E87EB2-6F43-474D-AE7E-E659137EC2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418" y="2750066"/>
            <a:ext cx="654809" cy="847400"/>
          </a:xfrm>
          <a:prstGeom prst="rect">
            <a:avLst/>
          </a:prstGeom>
        </p:spPr>
      </p:pic>
      <p:pic>
        <p:nvPicPr>
          <p:cNvPr id="155" name="Image 85">
            <a:extLst>
              <a:ext uri="{FF2B5EF4-FFF2-40B4-BE49-F238E27FC236}">
                <a16:creationId xmlns:a16="http://schemas.microsoft.com/office/drawing/2014/main" id="{C5224C25-11D6-4896-87D2-5917159C94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270" y="2565828"/>
            <a:ext cx="654809" cy="847400"/>
          </a:xfrm>
          <a:prstGeom prst="rect">
            <a:avLst/>
          </a:prstGeom>
        </p:spPr>
      </p:pic>
      <p:pic>
        <p:nvPicPr>
          <p:cNvPr id="156" name="Image 88">
            <a:extLst>
              <a:ext uri="{FF2B5EF4-FFF2-40B4-BE49-F238E27FC236}">
                <a16:creationId xmlns:a16="http://schemas.microsoft.com/office/drawing/2014/main" id="{C8784F9A-F422-43B3-838E-C5BEDB1B0F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901" y="2315230"/>
            <a:ext cx="654809" cy="847400"/>
          </a:xfrm>
          <a:prstGeom prst="rect">
            <a:avLst/>
          </a:prstGeom>
        </p:spPr>
      </p:pic>
      <p:pic>
        <p:nvPicPr>
          <p:cNvPr id="157" name="Image 90">
            <a:extLst>
              <a:ext uri="{FF2B5EF4-FFF2-40B4-BE49-F238E27FC236}">
                <a16:creationId xmlns:a16="http://schemas.microsoft.com/office/drawing/2014/main" id="{243D8817-7A3B-4800-82C3-25E5D7E011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83" y="2398287"/>
            <a:ext cx="654809" cy="847400"/>
          </a:xfrm>
          <a:prstGeom prst="rect">
            <a:avLst/>
          </a:prstGeom>
        </p:spPr>
      </p:pic>
      <p:pic>
        <p:nvPicPr>
          <p:cNvPr id="158" name="Image 92">
            <a:extLst>
              <a:ext uri="{FF2B5EF4-FFF2-40B4-BE49-F238E27FC236}">
                <a16:creationId xmlns:a16="http://schemas.microsoft.com/office/drawing/2014/main" id="{D3417B51-E37F-482B-9761-1CD4C5EAA6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674" y="2738054"/>
            <a:ext cx="654809" cy="847400"/>
          </a:xfrm>
          <a:prstGeom prst="rect">
            <a:avLst/>
          </a:prstGeom>
        </p:spPr>
      </p:pic>
      <p:pic>
        <p:nvPicPr>
          <p:cNvPr id="159" name="Image 93">
            <a:extLst>
              <a:ext uri="{FF2B5EF4-FFF2-40B4-BE49-F238E27FC236}">
                <a16:creationId xmlns:a16="http://schemas.microsoft.com/office/drawing/2014/main" id="{A5A101B3-6A29-4141-B9CB-E3F057583E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310" y="3884090"/>
            <a:ext cx="654809" cy="847400"/>
          </a:xfrm>
          <a:prstGeom prst="rect">
            <a:avLst/>
          </a:prstGeom>
        </p:spPr>
      </p:pic>
      <p:pic>
        <p:nvPicPr>
          <p:cNvPr id="160" name="Image 94">
            <a:extLst>
              <a:ext uri="{FF2B5EF4-FFF2-40B4-BE49-F238E27FC236}">
                <a16:creationId xmlns:a16="http://schemas.microsoft.com/office/drawing/2014/main" id="{0C8546B5-8B24-4D19-998E-703BEA190A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5497" y="2934230"/>
            <a:ext cx="654809" cy="847400"/>
          </a:xfrm>
          <a:prstGeom prst="rect">
            <a:avLst/>
          </a:prstGeom>
        </p:spPr>
      </p:pic>
      <p:pic>
        <p:nvPicPr>
          <p:cNvPr id="161" name="Image 95">
            <a:extLst>
              <a:ext uri="{FF2B5EF4-FFF2-40B4-BE49-F238E27FC236}">
                <a16:creationId xmlns:a16="http://schemas.microsoft.com/office/drawing/2014/main" id="{BF2637CF-2820-4597-A155-9314C5E6E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671" y="2697125"/>
            <a:ext cx="654809" cy="84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1756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733833-0B9F-49D8-BABB-A7C4A5A14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8311" y="464265"/>
            <a:ext cx="7409779" cy="1033698"/>
          </a:xfrm>
        </p:spPr>
        <p:txBody>
          <a:bodyPr lIns="91440" tIns="45720" rIns="91440" bIns="45720" anchor="t"/>
          <a:lstStyle/>
          <a:p>
            <a:r>
              <a:rPr lang="en-US" altLang="ko-KR" sz="2800" dirty="0">
                <a:solidFill>
                  <a:srgbClr val="137ABF"/>
                </a:solidFill>
                <a:latin typeface="+mj-lt"/>
              </a:rPr>
              <a:t>Tina</a:t>
            </a:r>
            <a:r>
              <a:rPr lang="en-US" altLang="ko-KR" sz="2800" b="0" dirty="0">
                <a:solidFill>
                  <a:srgbClr val="137ABF"/>
                </a:solidFill>
                <a:latin typeface="+mj-lt"/>
              </a:rPr>
              <a:t> </a:t>
            </a:r>
            <a:r>
              <a:rPr lang="ko-KR" altLang="en-US" sz="2800" b="0" dirty="0">
                <a:solidFill>
                  <a:srgbClr val="137ABF"/>
                </a:solidFill>
                <a:latin typeface="+mj-lt"/>
              </a:rPr>
              <a:t>로 주요 고객 과제 해결</a:t>
            </a:r>
            <a:endParaRPr lang="fr-FR" sz="2800" dirty="0">
              <a:solidFill>
                <a:srgbClr val="137ABF"/>
              </a:solidFill>
              <a:latin typeface="+mj-lt"/>
            </a:endParaRPr>
          </a:p>
        </p:txBody>
      </p:sp>
      <p:sp>
        <p:nvSpPr>
          <p:cNvPr id="22" name="Espace réservé du texte 5">
            <a:extLst>
              <a:ext uri="{FF2B5EF4-FFF2-40B4-BE49-F238E27FC236}">
                <a16:creationId xmlns:a16="http://schemas.microsoft.com/office/drawing/2014/main" id="{F463701A-373E-4F51-9467-1BEE0D2BCD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26341" y="1552517"/>
            <a:ext cx="6381751" cy="528611"/>
          </a:xfrm>
        </p:spPr>
        <p:txBody>
          <a:bodyPr lIns="91440" tIns="45720" rIns="91440" bIns="45720" anchor="t"/>
          <a:lstStyle/>
          <a:p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삭제된 데이터를 빠르게 백업하고 복원하는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</a:t>
            </a:r>
            <a:endParaRPr lang="fr-FR" altLang="ko-K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Espace réservé du texte 5">
            <a:extLst>
              <a:ext uri="{FF2B5EF4-FFF2-40B4-BE49-F238E27FC236}">
                <a16:creationId xmlns:a16="http://schemas.microsoft.com/office/drawing/2014/main" id="{1B791945-F800-4FD4-8A72-B519C0C1D94C}"/>
              </a:ext>
            </a:extLst>
          </p:cNvPr>
          <p:cNvSpPr txBox="1">
            <a:spLocks/>
          </p:cNvSpPr>
          <p:nvPr/>
        </p:nvSpPr>
        <p:spPr>
          <a:xfrm>
            <a:off x="5526341" y="3037779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>
              <a:solidFill>
                <a:prstClr val="black">
                  <a:alpha val="40000"/>
                </a:prstClr>
              </a:solidFill>
              <a:latin typeface="Calibri" panose="020F0502020204030204"/>
            </a:endParaRPr>
          </a:p>
        </p:txBody>
      </p:sp>
      <p:sp>
        <p:nvSpPr>
          <p:cNvPr id="38" name="Espace réservé du texte 5">
            <a:extLst>
              <a:ext uri="{FF2B5EF4-FFF2-40B4-BE49-F238E27FC236}">
                <a16:creationId xmlns:a16="http://schemas.microsoft.com/office/drawing/2014/main" id="{2C51423A-223C-48E5-B191-1A7CEC6F8A5F}"/>
              </a:ext>
            </a:extLst>
          </p:cNvPr>
          <p:cNvSpPr txBox="1">
            <a:spLocks/>
          </p:cNvSpPr>
          <p:nvPr/>
        </p:nvSpPr>
        <p:spPr>
          <a:xfrm>
            <a:off x="5526341" y="4129358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하이브리드 클라우드와 레거시 인프라를 모두 보호할 수 있어야 합니다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  <p:sp>
        <p:nvSpPr>
          <p:cNvPr id="42" name="Espace réservé du texte 5">
            <a:extLst>
              <a:ext uri="{FF2B5EF4-FFF2-40B4-BE49-F238E27FC236}">
                <a16:creationId xmlns:a16="http://schemas.microsoft.com/office/drawing/2014/main" id="{41AAB2CE-7F40-490F-82F9-EB4C6ABC7002}"/>
              </a:ext>
            </a:extLst>
          </p:cNvPr>
          <p:cNvSpPr txBox="1">
            <a:spLocks/>
          </p:cNvSpPr>
          <p:nvPr/>
        </p:nvSpPr>
        <p:spPr>
          <a:xfrm>
            <a:off x="5526341" y="326675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공격 및 악의적인 사이버 위험으로 </a:t>
            </a:r>
            <a:r>
              <a:rPr lang="ko-KR" altLang="en-US" sz="1800" dirty="0" err="1">
                <a:solidFill>
                  <a:schemeClr val="bg1">
                    <a:lumMod val="65000"/>
                  </a:schemeClr>
                </a:solidFill>
              </a:rPr>
              <a:t>부터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스스로 보호하는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</a:rPr>
              <a:t>
</a:t>
            </a:r>
          </a:p>
        </p:txBody>
      </p:sp>
      <p:sp>
        <p:nvSpPr>
          <p:cNvPr id="3" name="Espace réservé du texte 5">
            <a:extLst>
              <a:ext uri="{FF2B5EF4-FFF2-40B4-BE49-F238E27FC236}">
                <a16:creationId xmlns:a16="http://schemas.microsoft.com/office/drawing/2014/main" id="{B263AB08-AC36-4059-84DE-95368832EB31}"/>
              </a:ext>
            </a:extLst>
          </p:cNvPr>
          <p:cNvSpPr txBox="1">
            <a:spLocks/>
          </p:cNvSpPr>
          <p:nvPr/>
        </p:nvSpPr>
        <p:spPr>
          <a:xfrm>
            <a:off x="5526341" y="4982792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스토리지 비용을 줄이고 네트워크 흐름을 최적화하는 방법은 무엇입니까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? </a:t>
            </a:r>
            <a:endParaRPr lang="fr-FR" sz="1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B3A671EB-DE30-48DC-B3CC-A0FECF16B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3454" y="1602622"/>
            <a:ext cx="428400" cy="428400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CE14DF71-F32E-4B2F-9B98-3533F1E864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8372" y="3316857"/>
            <a:ext cx="428400" cy="428400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EFBB530C-94F3-429B-92DF-386B66CB0E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43454" y="2461569"/>
            <a:ext cx="428400" cy="428400"/>
          </a:xfrm>
          <a:prstGeom prst="rect">
            <a:avLst/>
          </a:prstGeom>
        </p:spPr>
      </p:pic>
      <p:grpSp>
        <p:nvGrpSpPr>
          <p:cNvPr id="17" name="Groupe 16">
            <a:extLst>
              <a:ext uri="{FF2B5EF4-FFF2-40B4-BE49-F238E27FC236}">
                <a16:creationId xmlns:a16="http://schemas.microsoft.com/office/drawing/2014/main" id="{DC7E9312-C4DA-4D2B-9D56-245E39953F22}"/>
              </a:ext>
            </a:extLst>
          </p:cNvPr>
          <p:cNvGrpSpPr/>
          <p:nvPr/>
        </p:nvGrpSpPr>
        <p:grpSpPr>
          <a:xfrm>
            <a:off x="4851657" y="4932602"/>
            <a:ext cx="499761" cy="628990"/>
            <a:chOff x="3989578" y="5333580"/>
            <a:chExt cx="499761" cy="628990"/>
          </a:xfrm>
          <a:solidFill>
            <a:srgbClr val="2B9ADB"/>
          </a:solidFill>
        </p:grpSpPr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ADACBA8E-D8F0-43AA-8040-F22DCAB023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989578" y="5462809"/>
              <a:ext cx="499761" cy="499761"/>
            </a:xfrm>
            <a:prstGeom prst="rect">
              <a:avLst/>
            </a:prstGeom>
          </p:spPr>
        </p:pic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A249C8D4-ADA3-4A5B-B88E-6EF40A20C327}"/>
                </a:ext>
              </a:extLst>
            </p:cNvPr>
            <p:cNvSpPr/>
            <p:nvPr/>
          </p:nvSpPr>
          <p:spPr>
            <a:xfrm>
              <a:off x="4117574" y="5333580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6D570871-F070-4F4C-AE82-E9B7E7482C95}"/>
                </a:ext>
              </a:extLst>
            </p:cNvPr>
            <p:cNvSpPr/>
            <p:nvPr/>
          </p:nvSpPr>
          <p:spPr>
            <a:xfrm>
              <a:off x="4250568" y="547125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 : coins arrondis 20">
              <a:extLst>
                <a:ext uri="{FF2B5EF4-FFF2-40B4-BE49-F238E27FC236}">
                  <a16:creationId xmlns:a16="http://schemas.microsoft.com/office/drawing/2014/main" id="{FF553AA5-9E77-4B77-B17B-C0F3F505CD40}"/>
                </a:ext>
              </a:extLst>
            </p:cNvPr>
            <p:cNvSpPr/>
            <p:nvPr/>
          </p:nvSpPr>
          <p:spPr>
            <a:xfrm>
              <a:off x="4318152" y="5338886"/>
              <a:ext cx="116914" cy="112795"/>
            </a:xfrm>
            <a:prstGeom prst="roundRect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3" name="Graphique 22">
            <a:extLst>
              <a:ext uri="{FF2B5EF4-FFF2-40B4-BE49-F238E27FC236}">
                <a16:creationId xmlns:a16="http://schemas.microsoft.com/office/drawing/2014/main" id="{9D19BFFA-F5FB-49B3-9F04-43F5A71350E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51657" y="4197520"/>
            <a:ext cx="392287" cy="392287"/>
          </a:xfrm>
          <a:prstGeom prst="rect">
            <a:avLst/>
          </a:prstGeom>
        </p:spPr>
      </p:pic>
      <p:sp>
        <p:nvSpPr>
          <p:cNvPr id="24" name="Espace réservé du texte 5">
            <a:extLst>
              <a:ext uri="{FF2B5EF4-FFF2-40B4-BE49-F238E27FC236}">
                <a16:creationId xmlns:a16="http://schemas.microsoft.com/office/drawing/2014/main" id="{09609B21-0487-467D-A974-A4F2F61F4DF4}"/>
              </a:ext>
            </a:extLst>
          </p:cNvPr>
          <p:cNvSpPr txBox="1">
            <a:spLocks/>
          </p:cNvSpPr>
          <p:nvPr/>
        </p:nvSpPr>
        <p:spPr>
          <a:xfrm>
            <a:off x="5526340" y="2411464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하드웨어 오류 또는 사고로 인한 데이터 손실 방지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</a:rPr>
              <a:t>.</a:t>
            </a:r>
            <a:r>
              <a:rPr lang="ko-KR" altLang="en-US" sz="18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800" dirty="0"/>
              <a:t>
</a:t>
            </a:r>
          </a:p>
        </p:txBody>
      </p:sp>
      <p:pic>
        <p:nvPicPr>
          <p:cNvPr id="31" name="Espace réservé pour une image  9">
            <a:extLst>
              <a:ext uri="{FF2B5EF4-FFF2-40B4-BE49-F238E27FC236}">
                <a16:creationId xmlns:a16="http://schemas.microsoft.com/office/drawing/2014/main" id="{CBA61C64-DD54-417D-9A20-E9588616314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12"/>
          <a:srcRect l="7505" r="51893"/>
          <a:stretch/>
        </p:blipFill>
        <p:spPr>
          <a:xfrm>
            <a:off x="0" y="0"/>
            <a:ext cx="4176713" cy="6858000"/>
          </a:xfrm>
        </p:spPr>
      </p:pic>
      <p:pic>
        <p:nvPicPr>
          <p:cNvPr id="25" name="Graphique 15">
            <a:extLst>
              <a:ext uri="{FF2B5EF4-FFF2-40B4-BE49-F238E27FC236}">
                <a16:creationId xmlns:a16="http://schemas.microsoft.com/office/drawing/2014/main" id="{12CAA9A8-B55E-4825-979B-2636ED492CB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917421" y="5871952"/>
            <a:ext cx="507365" cy="507366"/>
          </a:xfrm>
          <a:prstGeom prst="rect">
            <a:avLst/>
          </a:prstGeom>
        </p:spPr>
      </p:pic>
      <p:sp>
        <p:nvSpPr>
          <p:cNvPr id="26" name="Espace réservé du texte 5">
            <a:extLst>
              <a:ext uri="{FF2B5EF4-FFF2-40B4-BE49-F238E27FC236}">
                <a16:creationId xmlns:a16="http://schemas.microsoft.com/office/drawing/2014/main" id="{582E5D3F-1039-44DE-8149-FC5597ABF1D7}"/>
              </a:ext>
            </a:extLst>
          </p:cNvPr>
          <p:cNvSpPr txBox="1">
            <a:spLocks/>
          </p:cNvSpPr>
          <p:nvPr/>
        </p:nvSpPr>
        <p:spPr>
          <a:xfrm>
            <a:off x="5526339" y="5861330"/>
            <a:ext cx="6381751" cy="52861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ko-KR" altLang="en-US" sz="1800" dirty="0"/>
              <a:t>데이터 기밀성을 보장하는 독립적인 솔루션</a:t>
            </a:r>
            <a:r>
              <a:rPr lang="en-US" altLang="ko-KR" sz="1800" dirty="0"/>
              <a:t>.</a:t>
            </a:r>
            <a:r>
              <a:rPr lang="fr-FR" altLang="ko-KR" sz="1800" dirty="0"/>
              <a:t> </a:t>
            </a:r>
            <a:r>
              <a:rPr lang="en-US" sz="1800" dirty="0"/>
              <a:t>
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9279046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77F2C80-E8AF-42A2-B275-4AEA8CCA7DD5}"/>
              </a:ext>
            </a:extLst>
          </p:cNvPr>
          <p:cNvSpPr/>
          <p:nvPr/>
        </p:nvSpPr>
        <p:spPr>
          <a:xfrm>
            <a:off x="-51319" y="-4469"/>
            <a:ext cx="732971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83F4AAD-E484-48CB-9921-B7BF8E9FC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2361" y="963269"/>
            <a:ext cx="2956688" cy="1033698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유일한 </a:t>
            </a:r>
            <a:br>
              <a:rPr lang="en-US" altLang="ko-KR" sz="2000" dirty="0"/>
            </a:br>
            <a:r>
              <a:rPr lang="ko-KR" altLang="en-US" sz="2000" dirty="0"/>
              <a:t>독립 데이터 보호 솔루션</a:t>
            </a:r>
            <a:endParaRPr lang="fr-FR" sz="20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2B07456-D8E3-486B-97D6-73F55BAEB485}"/>
              </a:ext>
            </a:extLst>
          </p:cNvPr>
          <p:cNvSpPr txBox="1"/>
          <p:nvPr/>
        </p:nvSpPr>
        <p:spPr>
          <a:xfrm>
            <a:off x="7518399" y="2112279"/>
            <a:ext cx="4102073" cy="186204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fr-FR" dirty="0">
              <a:solidFill>
                <a:srgbClr val="2E5B91"/>
              </a:solidFill>
              <a:latin typeface="+mj-lt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ko-KR" altLang="en-US" sz="2000" b="1" dirty="0">
                <a:solidFill>
                  <a:srgbClr val="2E5B91"/>
                </a:solidFill>
              </a:rPr>
              <a:t>글로벌 기술 지원 및 </a:t>
            </a:r>
            <a:br>
              <a:rPr lang="en-US" altLang="ko-KR" sz="2000" b="1" dirty="0">
                <a:solidFill>
                  <a:srgbClr val="2E5B91"/>
                </a:solidFill>
              </a:rPr>
            </a:br>
            <a:r>
              <a:rPr lang="ko-KR" altLang="en-US" sz="2000" b="1" dirty="0">
                <a:solidFill>
                  <a:srgbClr val="2E5B91"/>
                </a:solidFill>
              </a:rPr>
              <a:t>프랑스에 위치한 개발부서</a:t>
            </a:r>
            <a:r>
              <a:rPr lang="en-US" sz="2000" b="1" dirty="0">
                <a:solidFill>
                  <a:srgbClr val="2E5B91"/>
                </a:solidFill>
              </a:rPr>
              <a:t> 
</a:t>
            </a:r>
            <a:r>
              <a:rPr lang="ko-KR" altLang="en-US" sz="2000" b="1" dirty="0">
                <a:solidFill>
                  <a:srgbClr val="2E5B91"/>
                </a:solidFill>
              </a:rPr>
              <a:t>데이터 보안 및 기밀성 </a:t>
            </a:r>
            <a:r>
              <a:rPr lang="fr-FR" sz="2000" b="1" dirty="0">
                <a:solidFill>
                  <a:srgbClr val="2E5B91"/>
                </a:solidFill>
              </a:rPr>
              <a:t>
</a:t>
            </a:r>
            <a:r>
              <a:rPr lang="ko-KR" altLang="en-US" sz="2000" b="1" dirty="0">
                <a:solidFill>
                  <a:srgbClr val="2E5B91"/>
                </a:solidFill>
              </a:rPr>
              <a:t>유럽 법규 준수 및 보호</a:t>
            </a:r>
            <a:endParaRPr lang="fr-FR" sz="2000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2F131CF-B2BD-458B-97BF-004667090D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77"/>
          <a:stretch/>
        </p:blipFill>
        <p:spPr>
          <a:xfrm>
            <a:off x="858927" y="2156453"/>
            <a:ext cx="1553038" cy="12912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907552B-0BC4-4066-9352-481359112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867" y="2306176"/>
            <a:ext cx="2156011" cy="991765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4C79F61-2663-43CB-96F8-CA8CBB97B0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514" y="3780363"/>
            <a:ext cx="991753" cy="1153201"/>
          </a:xfrm>
          <a:prstGeom prst="rect">
            <a:avLst/>
          </a:prstGeom>
        </p:spPr>
      </p:pic>
      <p:pic>
        <p:nvPicPr>
          <p:cNvPr id="13" name="Picture 2" descr="European Champions Alliance - Unleashing the hidden power of ...">
            <a:extLst>
              <a:ext uri="{FF2B5EF4-FFF2-40B4-BE49-F238E27FC236}">
                <a16:creationId xmlns:a16="http://schemas.microsoft.com/office/drawing/2014/main" id="{4E468370-88C8-4873-91B8-3F495E7D6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5379" y="3226257"/>
            <a:ext cx="835984" cy="94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42">
            <a:extLst>
              <a:ext uri="{FF2B5EF4-FFF2-40B4-BE49-F238E27FC236}">
                <a16:creationId xmlns:a16="http://schemas.microsoft.com/office/drawing/2014/main" id="{256A1CBC-F3EB-40D0-B451-0613BDF1B62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483" y="3343323"/>
            <a:ext cx="720264" cy="898162"/>
          </a:xfrm>
          <a:prstGeom prst="rect">
            <a:avLst/>
          </a:prstGeom>
        </p:spPr>
      </p:pic>
      <p:pic>
        <p:nvPicPr>
          <p:cNvPr id="15" name="Image 45">
            <a:extLst>
              <a:ext uri="{FF2B5EF4-FFF2-40B4-BE49-F238E27FC236}">
                <a16:creationId xmlns:a16="http://schemas.microsoft.com/office/drawing/2014/main" id="{969C56C8-0346-4F6A-A417-D53B752A9F9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9221" y="3356902"/>
            <a:ext cx="940482" cy="940483"/>
          </a:xfrm>
          <a:prstGeom prst="rect">
            <a:avLst/>
          </a:prstGeom>
        </p:spPr>
      </p:pic>
      <p:pic>
        <p:nvPicPr>
          <p:cNvPr id="16" name="Image 33">
            <a:extLst>
              <a:ext uri="{FF2B5EF4-FFF2-40B4-BE49-F238E27FC236}">
                <a16:creationId xmlns:a16="http://schemas.microsoft.com/office/drawing/2014/main" id="{99271915-3FA0-4A29-999E-014D170367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819" y="4297385"/>
            <a:ext cx="1428750" cy="1047750"/>
          </a:xfrm>
          <a:prstGeom prst="rect">
            <a:avLst/>
          </a:prstGeom>
        </p:spPr>
      </p:pic>
      <p:pic>
        <p:nvPicPr>
          <p:cNvPr id="17" name="Image 44" descr="Une image contenant dessin, alimentation, lumière&#10;&#10;Description générée automatiquement">
            <a:extLst>
              <a:ext uri="{FF2B5EF4-FFF2-40B4-BE49-F238E27FC236}">
                <a16:creationId xmlns:a16="http://schemas.microsoft.com/office/drawing/2014/main" id="{91B9C5FC-B075-4D3C-B4BC-8D8AA85EEA5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1007" y="4577732"/>
            <a:ext cx="1745062" cy="466989"/>
          </a:xfrm>
          <a:prstGeom prst="rect">
            <a:avLst/>
          </a:prstGeom>
        </p:spPr>
      </p:pic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97ED3106-DDBD-43B8-8C93-2274F9F74872}"/>
              </a:ext>
            </a:extLst>
          </p:cNvPr>
          <p:cNvSpPr/>
          <p:nvPr/>
        </p:nvSpPr>
        <p:spPr>
          <a:xfrm>
            <a:off x="527921" y="1144263"/>
            <a:ext cx="6273872" cy="4398121"/>
          </a:xfrm>
          <a:prstGeom prst="roundRect">
            <a:avLst/>
          </a:prstGeom>
          <a:noFill/>
          <a:ln w="38100">
            <a:solidFill>
              <a:srgbClr val="326C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/>
          <a:lstStyle/>
          <a:p>
            <a:pPr algn="ctr"/>
            <a:r>
              <a:rPr lang="ko-KR" altLang="en-US" sz="2800" dirty="0">
                <a:solidFill>
                  <a:srgbClr val="2F4C7E"/>
                </a:solidFill>
              </a:rPr>
              <a:t>헌신적이고 인정받는 플레이어</a:t>
            </a:r>
            <a:br>
              <a:rPr lang="en-US" altLang="ko-KR" sz="2800" dirty="0">
                <a:solidFill>
                  <a:srgbClr val="2F4C7E"/>
                </a:solidFill>
              </a:rPr>
            </a:br>
            <a:r>
              <a:rPr lang="ko-KR" altLang="en-US" sz="2800" dirty="0">
                <a:solidFill>
                  <a:srgbClr val="2F4C7E"/>
                </a:solidFill>
              </a:rPr>
              <a:t>입증되고 인증된 솔루션</a:t>
            </a:r>
            <a:endParaRPr lang="fr-FR" sz="2800" dirty="0">
              <a:solidFill>
                <a:srgbClr val="2F4C7E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573D6CD6-EFBE-4475-A8EA-3FD2C554A0B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98" b="30783"/>
          <a:stretch/>
        </p:blipFill>
        <p:spPr>
          <a:xfrm>
            <a:off x="4934807" y="2496428"/>
            <a:ext cx="1886437" cy="63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8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space réservé pour une image  7" descr="Une image contenant mammifère, fauve, chat, léopard&#10;&#10;Description générée automatiquement">
            <a:extLst>
              <a:ext uri="{FF2B5EF4-FFF2-40B4-BE49-F238E27FC236}">
                <a16:creationId xmlns:a16="http://schemas.microsoft.com/office/drawing/2014/main" id="{DE19B591-3719-4BBF-AA4B-EE09AE95EE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1" r="20021"/>
          <a:stretch>
            <a:fillRect/>
          </a:stretch>
        </p:blipFill>
        <p:spPr/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A1478943-F3EF-4416-BF8F-DBC540F10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2361" y="3429000"/>
            <a:ext cx="2956688" cy="1033698"/>
          </a:xfrm>
        </p:spPr>
        <p:txBody>
          <a:bodyPr/>
          <a:lstStyle/>
          <a:p>
            <a:r>
              <a:rPr lang="ko-KR" altLang="en-US" dirty="0"/>
              <a:t>마무리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74475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E38CFF42-1791-FA47-83C0-D875F0C9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283" y="351301"/>
            <a:ext cx="11197317" cy="1033698"/>
          </a:xfrm>
        </p:spPr>
        <p:txBody>
          <a:bodyPr lIns="91440" tIns="45720" rIns="91440" bIns="45720" anchor="t"/>
          <a:lstStyle/>
          <a:p>
            <a:r>
              <a:rPr lang="ko-KR" altLang="en-US" dirty="0">
                <a:cs typeface="Calibri"/>
              </a:rPr>
              <a:t>솔루션 이점</a:t>
            </a:r>
            <a:endParaRPr lang="en-US" dirty="0">
              <a:cs typeface="Calibri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63E87A5-348D-4388-8C72-1DD257E811B5}"/>
              </a:ext>
            </a:extLst>
          </p:cNvPr>
          <p:cNvGrpSpPr/>
          <p:nvPr/>
        </p:nvGrpSpPr>
        <p:grpSpPr>
          <a:xfrm>
            <a:off x="669400" y="1556372"/>
            <a:ext cx="2626815" cy="4757394"/>
            <a:chOff x="4295656" y="1248447"/>
            <a:chExt cx="2626815" cy="4757394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40BD6107-9A31-4F81-A752-E679F2A16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84396" y="3265696"/>
              <a:ext cx="1468922" cy="1330849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92FBC54-6D2C-4B30-834A-B3136172F4D2}"/>
                </a:ext>
              </a:extLst>
            </p:cNvPr>
            <p:cNvSpPr/>
            <p:nvPr/>
          </p:nvSpPr>
          <p:spPr>
            <a:xfrm>
              <a:off x="4295656" y="1248447"/>
              <a:ext cx="2626815" cy="4757394"/>
            </a:xfrm>
            <a:prstGeom prst="rect">
              <a:avLst/>
            </a:prstGeom>
            <a:noFill/>
            <a:ln w="9525">
              <a:solidFill>
                <a:srgbClr val="194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9169531-EAC2-4069-8C8D-745BAF52AC4F}"/>
                </a:ext>
              </a:extLst>
            </p:cNvPr>
            <p:cNvSpPr txBox="1"/>
            <p:nvPr/>
          </p:nvSpPr>
          <p:spPr>
            <a:xfrm>
              <a:off x="4407938" y="4660770"/>
              <a:ext cx="2418887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endParaRPr lang="en-US" sz="1400">
                <a:solidFill>
                  <a:srgbClr val="194B84"/>
                </a:solidFill>
                <a:latin typeface="+mj-lt"/>
                <a:cs typeface="Calibri"/>
              </a:endParaRPr>
            </a:p>
          </p:txBody>
        </p: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0AC5CF3-880B-4BD7-9812-E04432343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37870" y="1575454"/>
              <a:ext cx="1512888" cy="1638962"/>
            </a:xfrm>
            <a:prstGeom prst="rect">
              <a:avLst/>
            </a:prstGeom>
          </p:spPr>
        </p:pic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27112D73-0182-4E9C-B668-24DB687440AF}"/>
              </a:ext>
            </a:extLst>
          </p:cNvPr>
          <p:cNvSpPr txBox="1"/>
          <p:nvPr/>
        </p:nvSpPr>
        <p:spPr>
          <a:xfrm>
            <a:off x="762270" y="4810341"/>
            <a:ext cx="241888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1400" dirty="0" err="1">
                <a:solidFill>
                  <a:srgbClr val="194B84"/>
                </a:solidFill>
                <a:latin typeface="+mj-lt"/>
                <a:cs typeface="Calibri"/>
              </a:rPr>
              <a:t>Atempo</a:t>
            </a:r>
            <a: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  <a:t> Tina</a:t>
            </a:r>
            <a:r>
              <a:rPr lang="ko-KR" altLang="en-US" sz="1400" dirty="0">
                <a:solidFill>
                  <a:srgbClr val="194B84"/>
                </a:solidFill>
                <a:latin typeface="+mj-lt"/>
                <a:cs typeface="Calibri"/>
              </a:rPr>
              <a:t>는 </a:t>
            </a:r>
            <a:b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</a:br>
            <a:r>
              <a:rPr lang="ko-KR" altLang="en-US" sz="1400" dirty="0">
                <a:solidFill>
                  <a:srgbClr val="194B84"/>
                </a:solidFill>
                <a:latin typeface="+mj-lt"/>
                <a:cs typeface="Calibri"/>
              </a:rPr>
              <a:t>이기종 환경을 위한 고급 고성능 보호 및 보관 솔루션을 제공합니다</a:t>
            </a:r>
            <a: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  <a:t>.</a:t>
            </a:r>
            <a:endParaRPr lang="en-US" sz="1400" dirty="0">
              <a:solidFill>
                <a:srgbClr val="194B84"/>
              </a:solidFill>
              <a:latin typeface="+mj-lt"/>
              <a:cs typeface="Calibri"/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D8A605B-74D4-4F95-9F0B-53170F2DB440}"/>
              </a:ext>
            </a:extLst>
          </p:cNvPr>
          <p:cNvGrpSpPr/>
          <p:nvPr/>
        </p:nvGrpSpPr>
        <p:grpSpPr>
          <a:xfrm>
            <a:off x="3588637" y="1755112"/>
            <a:ext cx="8558618" cy="3828649"/>
            <a:chOff x="4312833" y="1933083"/>
            <a:chExt cx="8558618" cy="3828649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420E8EE3-CA6E-4400-9057-B8BF4BBBBBF8}"/>
                </a:ext>
              </a:extLst>
            </p:cNvPr>
            <p:cNvGrpSpPr/>
            <p:nvPr/>
          </p:nvGrpSpPr>
          <p:grpSpPr>
            <a:xfrm>
              <a:off x="4487067" y="4041782"/>
              <a:ext cx="5504878" cy="1719950"/>
              <a:chOff x="3065035" y="4044647"/>
              <a:chExt cx="5504878" cy="1719950"/>
            </a:xfrm>
          </p:grpSpPr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233BA912-2435-4439-89A3-C6C5423CDD8C}"/>
                  </a:ext>
                </a:extLst>
              </p:cNvPr>
              <p:cNvSpPr txBox="1"/>
              <p:nvPr/>
            </p:nvSpPr>
            <p:spPr>
              <a:xfrm>
                <a:off x="3065035" y="4964378"/>
                <a:ext cx="1523622" cy="80021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fr-FR" b="1" dirty="0"/>
                  <a:t>M365 </a:t>
                </a:r>
                <a:r>
                  <a:rPr lang="ko-KR" altLang="en-US" b="1" dirty="0"/>
                  <a:t>보호</a:t>
                </a:r>
                <a:endParaRPr lang="fr-FR" b="1" dirty="0"/>
              </a:p>
              <a:p>
                <a:pPr algn="ctr"/>
                <a:r>
                  <a:rPr lang="fr-FR" sz="1400" dirty="0"/>
                  <a:t>Emails, OneDrive, </a:t>
                </a:r>
                <a:br>
                  <a:rPr lang="fr-FR" sz="1400" dirty="0"/>
                </a:br>
                <a:r>
                  <a:rPr lang="fr-FR" sz="1400" dirty="0"/>
                  <a:t>Teams, SharePoint</a:t>
                </a:r>
              </a:p>
            </p:txBody>
          </p:sp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55017CB6-812B-4C9A-BF84-3D45B716E74B}"/>
                  </a:ext>
                </a:extLst>
              </p:cNvPr>
              <p:cNvSpPr txBox="1"/>
              <p:nvPr/>
            </p:nvSpPr>
            <p:spPr>
              <a:xfrm>
                <a:off x="4740018" y="4964376"/>
                <a:ext cx="2190022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고속의 백업 및 복구</a:t>
                </a:r>
                <a:r>
                  <a:rPr lang="fr-FR" b="1" dirty="0"/>
                  <a:t>
</a:t>
                </a:r>
                <a:r>
                  <a:rPr lang="fr-FR" sz="1400" dirty="0"/>
                  <a:t>1 Click Restart, </a:t>
                </a:r>
                <a:br>
                  <a:rPr lang="fr-FR" sz="1400" dirty="0"/>
                </a:br>
                <a:r>
                  <a:rPr lang="fr-FR" sz="1400" dirty="0"/>
                  <a:t>Express Restart</a:t>
                </a:r>
              </a:p>
            </p:txBody>
          </p:sp>
          <p:pic>
            <p:nvPicPr>
              <p:cNvPr id="50" name="Graphique 49">
                <a:extLst>
                  <a:ext uri="{FF2B5EF4-FFF2-40B4-BE49-F238E27FC236}">
                    <a16:creationId xmlns:a16="http://schemas.microsoft.com/office/drawing/2014/main" id="{08BDF265-7521-4E06-84D4-4BF8E70C44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419229" y="4044647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51" name="Graphique 50">
                <a:extLst>
                  <a:ext uri="{FF2B5EF4-FFF2-40B4-BE49-F238E27FC236}">
                    <a16:creationId xmlns:a16="http://schemas.microsoft.com/office/drawing/2014/main" id="{26B28EA5-DFF8-41F6-9305-D96647550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411046" y="4044647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52" name="Graphique 51">
                <a:extLst>
                  <a:ext uri="{FF2B5EF4-FFF2-40B4-BE49-F238E27FC236}">
                    <a16:creationId xmlns:a16="http://schemas.microsoft.com/office/drawing/2014/main" id="{EC65679C-D040-47BB-96AB-467F1D328C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503134" y="4044647"/>
                <a:ext cx="831600" cy="831600"/>
              </a:xfrm>
              <a:prstGeom prst="rect">
                <a:avLst/>
              </a:prstGeom>
            </p:spPr>
          </p:pic>
          <p:sp>
            <p:nvSpPr>
              <p:cNvPr id="53" name="ZoneTexte 52">
                <a:extLst>
                  <a:ext uri="{FF2B5EF4-FFF2-40B4-BE49-F238E27FC236}">
                    <a16:creationId xmlns:a16="http://schemas.microsoft.com/office/drawing/2014/main" id="{48DCF060-263B-4DB2-B111-BCE58483E5C7}"/>
                  </a:ext>
                </a:extLst>
              </p:cNvPr>
              <p:cNvSpPr txBox="1"/>
              <p:nvPr/>
            </p:nvSpPr>
            <p:spPr>
              <a:xfrm>
                <a:off x="7267954" y="4964377"/>
                <a:ext cx="1301959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백업 보안</a:t>
                </a:r>
                <a:r>
                  <a:rPr lang="fr-FR" b="1" dirty="0"/>
                  <a:t>
</a:t>
                </a:r>
                <a:r>
                  <a:rPr lang="fr-FR" sz="1400" dirty="0"/>
                  <a:t>3-2-1 </a:t>
                </a:r>
                <a:r>
                  <a:rPr lang="ko-KR" altLang="en-US" sz="1400" dirty="0"/>
                  <a:t>룰</a:t>
                </a:r>
                <a:endParaRPr lang="fr-FR" sz="1400" dirty="0"/>
              </a:p>
              <a:p>
                <a:pPr algn="ctr"/>
                <a:r>
                  <a:rPr lang="ko-KR" altLang="en-US" sz="1400" dirty="0"/>
                  <a:t>데이터 불변성</a:t>
                </a:r>
                <a:endParaRPr lang="fr-FR" dirty="0"/>
              </a:p>
            </p:txBody>
          </p:sp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E5567625-7CB7-43AB-AA41-A1911C2144B9}"/>
                </a:ext>
              </a:extLst>
            </p:cNvPr>
            <p:cNvGrpSpPr/>
            <p:nvPr/>
          </p:nvGrpSpPr>
          <p:grpSpPr>
            <a:xfrm>
              <a:off x="4312833" y="1933083"/>
              <a:ext cx="8558618" cy="1958086"/>
              <a:chOff x="4312833" y="1933083"/>
              <a:chExt cx="8558618" cy="1958086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A84273-BE32-4C7C-B5B2-4704398C4E97}"/>
                  </a:ext>
                </a:extLst>
              </p:cNvPr>
              <p:cNvSpPr txBox="1"/>
              <p:nvPr/>
            </p:nvSpPr>
            <p:spPr>
              <a:xfrm>
                <a:off x="10013874" y="2862394"/>
                <a:ext cx="28575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/>
                  <a:t> </a:t>
                </a:r>
                <a:r>
                  <a:rPr lang="ko-KR" altLang="en-US" b="1" dirty="0"/>
                  <a:t>광범위한 호환성</a:t>
                </a:r>
                <a:r>
                  <a:rPr lang="fr-FR" b="1" dirty="0"/>
                  <a:t>
</a:t>
                </a:r>
                <a:r>
                  <a:rPr lang="ko-KR" altLang="en-US" sz="1400" dirty="0"/>
                  <a:t>물리 및 가상</a:t>
                </a:r>
                <a:endParaRPr lang="fr-FR" sz="1400" dirty="0"/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63B5496E-EE52-4934-B2D0-5CCDC5235A2E}"/>
                  </a:ext>
                </a:extLst>
              </p:cNvPr>
              <p:cNvSpPr txBox="1"/>
              <p:nvPr/>
            </p:nvSpPr>
            <p:spPr>
              <a:xfrm>
                <a:off x="4312833" y="2875505"/>
                <a:ext cx="162255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시간항해 기법</a:t>
                </a:r>
                <a:r>
                  <a:rPr lang="fr-FR" b="1" dirty="0"/>
                  <a:t>
</a:t>
                </a:r>
                <a:r>
                  <a:rPr lang="ko-KR" altLang="en-US" sz="1400" dirty="0"/>
                  <a:t>백업 정책의 </a:t>
                </a:r>
                <a:br>
                  <a:rPr lang="en-US" altLang="ko-KR" sz="1400" dirty="0"/>
                </a:br>
                <a:r>
                  <a:rPr lang="ko-KR" altLang="en-US" sz="1400" dirty="0"/>
                  <a:t>세부적인 관리</a:t>
                </a:r>
                <a:r>
                  <a:rPr lang="en-US" sz="1400" dirty="0"/>
                  <a:t>
</a:t>
                </a:r>
                <a:endParaRPr lang="fr-FR" sz="1400" dirty="0"/>
              </a:p>
            </p:txBody>
          </p:sp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519E29BB-B32B-4519-A3C5-BB38E103FA0D}"/>
                  </a:ext>
                </a:extLst>
              </p:cNvPr>
              <p:cNvSpPr txBox="1"/>
              <p:nvPr/>
            </p:nvSpPr>
            <p:spPr>
              <a:xfrm>
                <a:off x="6306243" y="2875506"/>
                <a:ext cx="167545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소스 중복제거</a:t>
                </a:r>
                <a:r>
                  <a:rPr lang="fr-FR" b="1" dirty="0"/>
                  <a:t> 
</a:t>
                </a:r>
                <a:r>
                  <a:rPr lang="ko-KR" altLang="en-US" sz="1400" dirty="0"/>
                  <a:t>스토리기 공간과 </a:t>
                </a:r>
                <a:br>
                  <a:rPr lang="en-US" altLang="ko-KR" sz="1400" dirty="0"/>
                </a:br>
                <a:r>
                  <a:rPr lang="ko-KR" altLang="en-US" sz="1400" dirty="0"/>
                  <a:t>대역폭을 줄임</a:t>
                </a:r>
                <a:r>
                  <a:rPr lang="en-US" sz="1400" dirty="0"/>
                  <a:t>
</a:t>
                </a:r>
                <a:endParaRPr lang="fr-FR" sz="1400" dirty="0"/>
              </a:p>
            </p:txBody>
          </p:sp>
          <p:pic>
            <p:nvPicPr>
              <p:cNvPr id="42" name="Graphique 41">
                <a:extLst>
                  <a:ext uri="{FF2B5EF4-FFF2-40B4-BE49-F238E27FC236}">
                    <a16:creationId xmlns:a16="http://schemas.microsoft.com/office/drawing/2014/main" id="{C9717C5D-E796-452A-AFD2-179F79C161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1026862" y="1933661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43" name="Graphique 42">
                <a:extLst>
                  <a:ext uri="{FF2B5EF4-FFF2-40B4-BE49-F238E27FC236}">
                    <a16:creationId xmlns:a16="http://schemas.microsoft.com/office/drawing/2014/main" id="{6C02A908-01A4-4937-8E94-0DB3D2B81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707735" y="1933083"/>
                <a:ext cx="832757" cy="832757"/>
              </a:xfrm>
              <a:prstGeom prst="rect">
                <a:avLst/>
              </a:prstGeom>
            </p:spPr>
          </p:pic>
          <p:pic>
            <p:nvPicPr>
              <p:cNvPr id="45" name="Graphique 44">
                <a:extLst>
                  <a:ext uri="{FF2B5EF4-FFF2-40B4-BE49-F238E27FC236}">
                    <a16:creationId xmlns:a16="http://schemas.microsoft.com/office/drawing/2014/main" id="{F18E2873-FB43-4E76-BD07-6E29D2779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6727589" y="1933083"/>
                <a:ext cx="832757" cy="832757"/>
              </a:xfrm>
              <a:prstGeom prst="rect">
                <a:avLst/>
              </a:prstGeom>
            </p:spPr>
          </p:pic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076BCF1C-0F57-43D7-B98F-213765E5D0B1}"/>
                  </a:ext>
                </a:extLst>
              </p:cNvPr>
              <p:cNvSpPr txBox="1"/>
              <p:nvPr/>
            </p:nvSpPr>
            <p:spPr>
              <a:xfrm>
                <a:off x="8493318" y="2846632"/>
                <a:ext cx="148149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재해 복구</a:t>
                </a:r>
                <a:r>
                  <a:rPr lang="fr-FR" b="1" dirty="0"/>
                  <a:t> </a:t>
                </a:r>
              </a:p>
              <a:p>
                <a:pPr algn="ctr"/>
                <a:r>
                  <a:rPr lang="ko-KR" altLang="en-US" sz="1400" dirty="0"/>
                  <a:t>비즈니스 연속성</a:t>
                </a:r>
                <a:endParaRPr lang="fr-FR" sz="1400" dirty="0"/>
              </a:p>
            </p:txBody>
          </p:sp>
          <p:pic>
            <p:nvPicPr>
              <p:cNvPr id="47" name="Graphique 46">
                <a:extLst>
                  <a:ext uri="{FF2B5EF4-FFF2-40B4-BE49-F238E27FC236}">
                    <a16:creationId xmlns:a16="http://schemas.microsoft.com/office/drawing/2014/main" id="{0DE12E28-2755-4839-B38B-6519DCBC2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818265" y="1933661"/>
                <a:ext cx="831600" cy="831600"/>
              </a:xfrm>
              <a:prstGeom prst="rect">
                <a:avLst/>
              </a:prstGeom>
            </p:spPr>
          </p:pic>
        </p:grpSp>
      </p:grpSp>
      <p:pic>
        <p:nvPicPr>
          <p:cNvPr id="2" name="Graphique 15">
            <a:extLst>
              <a:ext uri="{FF2B5EF4-FFF2-40B4-BE49-F238E27FC236}">
                <a16:creationId xmlns:a16="http://schemas.microsoft.com/office/drawing/2014/main" id="{D2D2FA3A-8E67-563B-8AE9-41AEC9235864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0337879" y="3906243"/>
            <a:ext cx="789166" cy="789168"/>
          </a:xfrm>
          <a:prstGeom prst="rect">
            <a:avLst/>
          </a:prstGeom>
        </p:spPr>
      </p:pic>
      <p:sp>
        <p:nvSpPr>
          <p:cNvPr id="3" name="ZoneTexte 28">
            <a:extLst>
              <a:ext uri="{FF2B5EF4-FFF2-40B4-BE49-F238E27FC236}">
                <a16:creationId xmlns:a16="http://schemas.microsoft.com/office/drawing/2014/main" id="{873C1568-5F7D-15DB-26A3-90090707E960}"/>
              </a:ext>
            </a:extLst>
          </p:cNvPr>
          <p:cNvSpPr txBox="1"/>
          <p:nvPr/>
        </p:nvSpPr>
        <p:spPr>
          <a:xfrm>
            <a:off x="9779317" y="4783540"/>
            <a:ext cx="19062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b="1" dirty="0"/>
              <a:t>독립 기업</a:t>
            </a:r>
            <a:r>
              <a:rPr lang="en-US" b="1" dirty="0"/>
              <a:t>
</a:t>
            </a:r>
            <a:r>
              <a:rPr lang="ko-KR" altLang="en-US" b="1" dirty="0"/>
              <a:t>데이터의 기밀성</a:t>
            </a:r>
            <a:r>
              <a:rPr lang="en-US" b="1" dirty="0"/>
              <a:t>
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3519471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1">
            <a:extLst>
              <a:ext uri="{FF2B5EF4-FFF2-40B4-BE49-F238E27FC236}">
                <a16:creationId xmlns:a16="http://schemas.microsoft.com/office/drawing/2014/main" id="{71A41857-562B-48C3-A055-863B64040A31}"/>
              </a:ext>
            </a:extLst>
          </p:cNvPr>
          <p:cNvSpPr txBox="1">
            <a:spLocks/>
          </p:cNvSpPr>
          <p:nvPr/>
        </p:nvSpPr>
        <p:spPr>
          <a:xfrm>
            <a:off x="8492361" y="2924174"/>
            <a:ext cx="2956688" cy="3209925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ko-KR" altLang="en-US" sz="3200" dirty="0">
                <a:solidFill>
                  <a:srgbClr val="0A4C88"/>
                </a:solidFill>
              </a:rPr>
              <a:t>성공 사례</a:t>
            </a:r>
            <a:r>
              <a:rPr lang="en-US" sz="3200" dirty="0">
                <a:solidFill>
                  <a:srgbClr val="0A4C88"/>
                </a:solidFill>
              </a:rPr>
              <a:t>
</a:t>
            </a:r>
          </a:p>
        </p:txBody>
      </p:sp>
      <p:pic>
        <p:nvPicPr>
          <p:cNvPr id="5" name="Espace réservé pour une image  4">
            <a:extLst>
              <a:ext uri="{FF2B5EF4-FFF2-40B4-BE49-F238E27FC236}">
                <a16:creationId xmlns:a16="http://schemas.microsoft.com/office/drawing/2014/main" id="{CB7F9248-E278-4CAB-9352-8146E34CCCB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18611" r="3225"/>
          <a:stretch/>
        </p:blipFill>
        <p:spPr>
          <a:xfrm>
            <a:off x="0" y="0"/>
            <a:ext cx="8040414" cy="6858000"/>
          </a:xfr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6DE2752-128C-4B43-9191-0557780F5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1903" y="1258537"/>
            <a:ext cx="4791288" cy="434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6031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25196FF0-29EF-4D7E-A35F-B00E828DF9E0}"/>
              </a:ext>
            </a:extLst>
          </p:cNvPr>
          <p:cNvSpPr/>
          <p:nvPr/>
        </p:nvSpPr>
        <p:spPr>
          <a:xfrm>
            <a:off x="4176009" y="5494106"/>
            <a:ext cx="8015991" cy="886166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Espace réservé pour une image  13" descr="Une image contenant texte, bâtiment, extérieur, rue&#10;&#10;Description générée automatiquement">
            <a:extLst>
              <a:ext uri="{FF2B5EF4-FFF2-40B4-BE49-F238E27FC236}">
                <a16:creationId xmlns:a16="http://schemas.microsoft.com/office/drawing/2014/main" id="{B147DFF6-7FF5-4114-A574-9AE5516092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44" r="32744"/>
          <a:stretch>
            <a:fillRect/>
          </a:stretch>
        </p:blipFill>
        <p:spPr/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9D197BC2-3CED-4EB9-93A2-7892A28C0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35" y="306769"/>
            <a:ext cx="3653540" cy="1711550"/>
          </a:xfrm>
          <a:effectLst>
            <a:outerShdw blurRad="76200" algn="ctr" rotWithShape="0">
              <a:prstClr val="black"/>
            </a:outerShdw>
          </a:effectLst>
        </p:spPr>
        <p:txBody>
          <a:bodyPr/>
          <a:lstStyle/>
          <a:p>
            <a:r>
              <a:rPr lang="fr-FR" dirty="0">
                <a:solidFill>
                  <a:srgbClr val="FFFFFF"/>
                </a:solidFill>
              </a:rPr>
              <a:t>Use case: Hospital Center
</a:t>
            </a:r>
            <a:endParaRPr lang="fr-FR" sz="3600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E8706C3-C447-430B-AF9F-989CD82EBDD9}"/>
              </a:ext>
            </a:extLst>
          </p:cNvPr>
          <p:cNvSpPr txBox="1"/>
          <p:nvPr/>
        </p:nvSpPr>
        <p:spPr>
          <a:xfrm>
            <a:off x="6510334" y="456220"/>
            <a:ext cx="5542443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 indent="-342900"/>
            <a:r>
              <a:rPr lang="en-US" sz="1600" b="1" dirty="0">
                <a:solidFill>
                  <a:srgbClr val="C00000"/>
                </a:solidFill>
                <a:ea typeface="Calibri" panose="020F0502020204030204" pitchFamily="34" charset="0"/>
              </a:rPr>
              <a:t>7:45 p.m.: </a:t>
            </a:r>
            <a:r>
              <a:rPr lang="ko-KR" altLang="en-US" sz="1600" b="1" dirty="0">
                <a:solidFill>
                  <a:srgbClr val="C00000"/>
                </a:solidFill>
                <a:ea typeface="Calibri" panose="020F0502020204030204" pitchFamily="34" charset="0"/>
              </a:rPr>
              <a:t>전체 컴퓨터 마비를 일으키는 대규모 사이버 공격 탐지</a:t>
            </a:r>
            <a:r>
              <a:rPr lang="en-US" sz="1600" b="1" dirty="0">
                <a:solidFill>
                  <a:srgbClr val="C00000"/>
                </a:solidFill>
                <a:ea typeface="Calibri" panose="020F0502020204030204" pitchFamily="34" charset="0"/>
              </a:rPr>
              <a:t>
</a:t>
            </a:r>
            <a:r>
              <a:rPr lang="ko-KR" altLang="en-US" sz="1600" dirty="0">
                <a:ea typeface="Calibri" panose="020F0502020204030204" pitchFamily="34" charset="0"/>
              </a:rPr>
              <a:t>예방 차원에서 정보 시스템의 완전한 폐쇄</a:t>
            </a:r>
            <a:br>
              <a:rPr lang="en-US" altLang="ko-KR" sz="1600" dirty="0">
                <a:ea typeface="Calibri" panose="020F0502020204030204" pitchFamily="34" charset="0"/>
              </a:rPr>
            </a:br>
            <a:r>
              <a:rPr lang="ko-KR" altLang="en-US" sz="1600" dirty="0">
                <a:ea typeface="Calibri" panose="020F0502020204030204" pitchFamily="34" charset="0"/>
              </a:rPr>
              <a:t>가장 중요한 서버 다시 시작 및 마지막 백업 버전으로 부터 복원</a:t>
            </a:r>
            <a:endParaRPr lang="fr-FR" sz="1600" dirty="0">
              <a:cs typeface="Calibri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CFE4F85-D622-4804-AAD2-D38D335B138C}"/>
              </a:ext>
            </a:extLst>
          </p:cNvPr>
          <p:cNvSpPr txBox="1"/>
          <p:nvPr/>
        </p:nvSpPr>
        <p:spPr>
          <a:xfrm>
            <a:off x="4475737" y="458875"/>
            <a:ext cx="1894144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spcBef>
                <a:spcPts val="600"/>
              </a:spcBef>
            </a:pP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2019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년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11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월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15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일</a:t>
            </a: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금요일</a:t>
            </a:r>
            <a:endParaRPr lang="fr-FR" sz="2000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0D411AC-7A32-437F-8966-D0F21F29474E}"/>
              </a:ext>
            </a:extLst>
          </p:cNvPr>
          <p:cNvSpPr txBox="1"/>
          <p:nvPr/>
        </p:nvSpPr>
        <p:spPr>
          <a:xfrm>
            <a:off x="4475737" y="1948918"/>
            <a:ext cx="1894144" cy="147732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spcBef>
                <a:spcPts val="600"/>
              </a:spcBef>
            </a:pP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2019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년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11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월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16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일</a:t>
            </a: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토요일</a:t>
            </a:r>
            <a:endParaRPr lang="fr-FR" altLang="ko-KR" sz="2000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  <a:p>
            <a:pPr algn="r">
              <a:spcBef>
                <a:spcPts val="600"/>
              </a:spcBef>
            </a:pP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
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90494ABD-76F0-4523-95A5-161A857C34B6}"/>
              </a:ext>
            </a:extLst>
          </p:cNvPr>
          <p:cNvSpPr txBox="1"/>
          <p:nvPr/>
        </p:nvSpPr>
        <p:spPr>
          <a:xfrm>
            <a:off x="6510334" y="1901026"/>
            <a:ext cx="5131675" cy="107721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 indent="-342900"/>
            <a:r>
              <a:rPr lang="en-US" altLang="ko-KR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Atempo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콜 및 </a:t>
            </a:r>
            <a:r>
              <a:rPr lang="ko-KR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온콜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지원 서비스 지원 및 전문 서비스 시작</a:t>
            </a:r>
            <a:b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</a:b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응급실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환자 입원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처방전 등 가장 중요한 서비스가 복구됨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C6D974C-4E5B-4D7C-AB71-E644ED62AC79}"/>
              </a:ext>
            </a:extLst>
          </p:cNvPr>
          <p:cNvSpPr txBox="1"/>
          <p:nvPr/>
        </p:nvSpPr>
        <p:spPr>
          <a:xfrm>
            <a:off x="4475737" y="4159878"/>
            <a:ext cx="1894144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spcBef>
                <a:spcPts val="600"/>
              </a:spcBef>
            </a:pP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2019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년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11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월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18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일</a:t>
            </a: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월요일</a:t>
            </a:r>
            <a:endParaRPr lang="fr-FR" altLang="ko-KR" sz="2000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BC4408D-7E9A-4188-86F8-DA128080001E}"/>
              </a:ext>
            </a:extLst>
          </p:cNvPr>
          <p:cNvSpPr txBox="1"/>
          <p:nvPr/>
        </p:nvSpPr>
        <p:spPr>
          <a:xfrm>
            <a:off x="6510333" y="4108342"/>
            <a:ext cx="530558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 indent="-34290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Exchange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복원과 함께 나머지 복원을 재시작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</a:b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ANSSI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전문가 개입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,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조사 개시 </a:t>
            </a:r>
            <a:b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</a:b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이번 사이버 공격의 진원지가 된 </a:t>
            </a:r>
            <a:r>
              <a:rPr lang="en-US" altLang="ko-KR" sz="1600" b="1" dirty="0">
                <a:solidFill>
                  <a:srgbClr val="C00000"/>
                </a:solidFill>
                <a:cs typeface="Calibri"/>
              </a:rPr>
              <a:t>CLOP </a:t>
            </a:r>
            <a:r>
              <a:rPr lang="ko-KR" altLang="en-US" sz="1600" b="1" dirty="0" err="1">
                <a:solidFill>
                  <a:srgbClr val="C00000"/>
                </a:solidFill>
                <a:cs typeface="Calibri"/>
              </a:rPr>
              <a:t>랜섬웨어</a:t>
            </a:r>
            <a:r>
              <a:rPr lang="ko-KR" altLang="en-US" sz="1600" b="1" dirty="0">
                <a:solidFill>
                  <a:srgbClr val="C00000"/>
                </a:solidFill>
                <a:cs typeface="Calibri"/>
              </a:rPr>
              <a:t>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식별</a:t>
            </a:r>
            <a:endParaRPr lang="en-US" dirty="0">
              <a:effectLst/>
              <a:ea typeface="Calibri" panose="020F0502020204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1E2EC41-BE85-4A33-857F-D24A8110862F}"/>
              </a:ext>
            </a:extLst>
          </p:cNvPr>
          <p:cNvSpPr txBox="1"/>
          <p:nvPr/>
        </p:nvSpPr>
        <p:spPr>
          <a:xfrm>
            <a:off x="4475737" y="3043856"/>
            <a:ext cx="1894144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r">
              <a:spcBef>
                <a:spcPts val="600"/>
              </a:spcBef>
            </a:pP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2019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년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11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월 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17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일</a:t>
            </a:r>
            <a:r>
              <a: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 </a:t>
            </a:r>
            <a:r>
              <a:rPr lang="ko-KR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일요일</a:t>
            </a:r>
            <a:endParaRPr lang="fr-FR" altLang="ko-KR" sz="2000" b="1" dirty="0">
              <a:solidFill>
                <a:schemeClr val="tx1">
                  <a:lumMod val="75000"/>
                  <a:lumOff val="25000"/>
                </a:schemeClr>
              </a:solidFill>
              <a:cs typeface="Calibri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2AC1507E-EE9F-44F8-85F0-561020B14409}"/>
              </a:ext>
            </a:extLst>
          </p:cNvPr>
          <p:cNvSpPr txBox="1"/>
          <p:nvPr/>
        </p:nvSpPr>
        <p:spPr>
          <a:xfrm>
            <a:off x="6510334" y="3099611"/>
            <a:ext cx="5131675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indent="-800100"/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가장 중요 사항에 대한 복구가 수행 됨</a:t>
            </a:r>
            <a:b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</a:b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가상 머신 복원은 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SRA(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시스템 복구 에이전트</a:t>
            </a: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) </a:t>
            </a:r>
            <a:r>
              <a: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rPr>
              <a:t>모듈을 통해 수행됨</a:t>
            </a:r>
            <a:endParaRPr lang="en-US" dirty="0">
              <a:effectLst/>
              <a:ea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3EE98F2-4B21-4F6A-94D8-A1DCFC3DD130}"/>
              </a:ext>
            </a:extLst>
          </p:cNvPr>
          <p:cNvSpPr/>
          <p:nvPr/>
        </p:nvSpPr>
        <p:spPr>
          <a:xfrm>
            <a:off x="4176008" y="5494106"/>
            <a:ext cx="2334325" cy="8861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4FE3F28-479A-4F85-9839-7D778436A2A2}"/>
              </a:ext>
            </a:extLst>
          </p:cNvPr>
          <p:cNvGrpSpPr/>
          <p:nvPr/>
        </p:nvGrpSpPr>
        <p:grpSpPr>
          <a:xfrm>
            <a:off x="4529175" y="5583556"/>
            <a:ext cx="7662826" cy="815298"/>
            <a:chOff x="4605531" y="5958478"/>
            <a:chExt cx="7662826" cy="815298"/>
          </a:xfrm>
        </p:grpSpPr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5943BEC0-1A7E-45D5-B65E-21901A490559}"/>
                </a:ext>
              </a:extLst>
            </p:cNvPr>
            <p:cNvSpPr txBox="1"/>
            <p:nvPr/>
          </p:nvSpPr>
          <p:spPr>
            <a:xfrm>
              <a:off x="4605531" y="5958478"/>
              <a:ext cx="1894144" cy="7078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>
                <a:spcBef>
                  <a:spcPts val="600"/>
                </a:spcBef>
              </a:pPr>
              <a:r>
                <a:rPr lang="fr-F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2019</a:t>
              </a:r>
              <a:r>
                <a:rPr lang="ko-KR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년 </a:t>
              </a:r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11</a:t>
              </a:r>
              <a:r>
                <a:rPr lang="ko-KR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월 </a:t>
              </a:r>
              <a:r>
                <a:rPr lang="en-US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22</a:t>
              </a:r>
              <a:r>
                <a:rPr lang="ko-KR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일</a:t>
              </a:r>
              <a:r>
                <a:rPr lang="fr-F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 </a:t>
              </a:r>
              <a:r>
                <a:rPr lang="ko-KR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Calibri"/>
                </a:rPr>
                <a:t>금요일</a:t>
              </a:r>
              <a:endParaRPr lang="fr-FR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Calibri"/>
              </a:endParaRP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C756A7B-0C01-4AEE-B5C1-6A3CE94557E8}"/>
                </a:ext>
              </a:extLst>
            </p:cNvPr>
            <p:cNvSpPr txBox="1"/>
            <p:nvPr/>
          </p:nvSpPr>
          <p:spPr>
            <a:xfrm>
              <a:off x="6586691" y="6127445"/>
              <a:ext cx="5681666" cy="646331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lvl="1" indent="-342900" algn="ctr"/>
              <a:r>
                <a:rPr lang="ko-KR" altLang="en-US" b="1" dirty="0">
                  <a:solidFill>
                    <a:srgbClr val="FFFFFF"/>
                  </a:solidFill>
                  <a:cs typeface="Calibri"/>
                </a:rPr>
                <a:t>의료센터는 </a:t>
              </a:r>
              <a:r>
                <a:rPr lang="en-US" altLang="ko-KR" b="1" dirty="0">
                  <a:solidFill>
                    <a:srgbClr val="FFFFFF"/>
                  </a:solidFill>
                  <a:cs typeface="Calibri"/>
                </a:rPr>
                <a:t>95%</a:t>
              </a:r>
              <a:r>
                <a:rPr lang="ko-KR" altLang="en-US" b="1" dirty="0">
                  <a:solidFill>
                    <a:srgbClr val="FFFFFF"/>
                  </a:solidFill>
                  <a:cs typeface="Calibri"/>
                </a:rPr>
                <a:t>를 복원</a:t>
              </a:r>
              <a:r>
                <a:rPr lang="en-US" b="1" dirty="0">
                  <a:solidFill>
                    <a:srgbClr val="FFFFFF"/>
                  </a:solidFill>
                  <a:cs typeface="Calibri"/>
                </a:rPr>
                <a:t>
</a:t>
              </a:r>
              <a:endParaRPr lang="en-US" b="1" dirty="0">
                <a:solidFill>
                  <a:srgbClr val="FFFFFF"/>
                </a:solidFill>
                <a:effectLst/>
                <a:ea typeface="Calibri" panose="020F0502020204030204" pitchFamily="34" charset="0"/>
              </a:endParaRPr>
            </a:p>
          </p:txBody>
        </p: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1739364E-E93C-4AC2-A332-681286F10F13}"/>
              </a:ext>
            </a:extLst>
          </p:cNvPr>
          <p:cNvSpPr txBox="1"/>
          <p:nvPr/>
        </p:nvSpPr>
        <p:spPr>
          <a:xfrm>
            <a:off x="261235" y="3306360"/>
            <a:ext cx="3500747" cy="319506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180000" tIns="180000" rIns="180000" bIns="180000" anchor="b">
            <a:spAutoFit/>
          </a:bodyPr>
          <a:lstStyle/>
          <a:p>
            <a:pPr>
              <a:spcAft>
                <a:spcPts val="1200"/>
              </a:spcAft>
            </a:pPr>
            <a:endParaRPr lang="fr-F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endParaRPr lang="fr-FR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"</a:t>
            </a:r>
            <a:r>
              <a:rPr lang="ko-KR" alt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다행스럽게도</a:t>
            </a:r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ko-KR" alt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우리는 위기를 처리하기 위한 잘 확립된 절차와 공격 시간대에 가까운 완벽한 백업을 가지고 있었습니다</a:t>
            </a:r>
            <a:r>
              <a:rPr lang="en-US" altLang="ko-KR" sz="1600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“ 
</a:t>
            </a:r>
            <a:r>
              <a:rPr lang="fr-FR" sz="1600" dirty="0">
                <a:latin typeface="Calibri" panose="020F0502020204030204" pitchFamily="34" charset="0"/>
                <a:ea typeface="Calibri" panose="020F0502020204030204" pitchFamily="34" charset="0"/>
              </a:rPr>
              <a:t>Sylvain François – CIO CHU of Rouen Le Figaro – 14 November 2021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026" name="Picture 2" descr="Page d&amp;#39;accueil - CHU de Rouen">
            <a:extLst>
              <a:ext uri="{FF2B5EF4-FFF2-40B4-BE49-F238E27FC236}">
                <a16:creationId xmlns:a16="http://schemas.microsoft.com/office/drawing/2014/main" id="{F13AB08C-8284-48C0-9BA1-132D56F15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87" y="3379901"/>
            <a:ext cx="2303516" cy="110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4688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8CFF0F0-7B9F-4A51-BCE4-90F7A81BF5FA}"/>
              </a:ext>
            </a:extLst>
          </p:cNvPr>
          <p:cNvSpPr/>
          <p:nvPr/>
        </p:nvSpPr>
        <p:spPr>
          <a:xfrm>
            <a:off x="4181599" y="3942652"/>
            <a:ext cx="2677759" cy="2915349"/>
          </a:xfrm>
          <a:prstGeom prst="rect">
            <a:avLst/>
          </a:prstGeom>
          <a:solidFill>
            <a:srgbClr val="2E5B9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C2796FE-9F18-4C40-86A8-1EB052D480BE}"/>
              </a:ext>
            </a:extLst>
          </p:cNvPr>
          <p:cNvSpPr/>
          <p:nvPr/>
        </p:nvSpPr>
        <p:spPr>
          <a:xfrm>
            <a:off x="4181600" y="1641821"/>
            <a:ext cx="2677759" cy="25372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C28C069-DBD2-4E01-B2F7-9CB0A62B26F3}"/>
              </a:ext>
            </a:extLst>
          </p:cNvPr>
          <p:cNvSpPr/>
          <p:nvPr/>
        </p:nvSpPr>
        <p:spPr>
          <a:xfrm>
            <a:off x="4181600" y="401"/>
            <a:ext cx="2677759" cy="19097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4" name="Espace réservé pour une image  33" descr="Une image contenant montagne, nature, ciel, extérieur&#10;&#10;Description générée automatiquement">
            <a:extLst>
              <a:ext uri="{FF2B5EF4-FFF2-40B4-BE49-F238E27FC236}">
                <a16:creationId xmlns:a16="http://schemas.microsoft.com/office/drawing/2014/main" id="{7E70CE7C-BBF2-46DC-98DE-A5F6AC03089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17" r="1411"/>
          <a:stretch/>
        </p:blipFill>
        <p:spPr>
          <a:xfrm>
            <a:off x="0" y="0"/>
            <a:ext cx="4176009" cy="6858000"/>
          </a:xfrm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DC5EFBAB-2D2A-42AA-8148-F504A9E08A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10" t="-9148" r="-3176" b="-8775"/>
          <a:stretch/>
        </p:blipFill>
        <p:spPr bwMode="auto">
          <a:xfrm>
            <a:off x="375837" y="261257"/>
            <a:ext cx="3424333" cy="138092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4BA2D2A5-A270-4438-B425-EF23BF618EA6}"/>
              </a:ext>
            </a:extLst>
          </p:cNvPr>
          <p:cNvSpPr/>
          <p:nvPr/>
        </p:nvSpPr>
        <p:spPr>
          <a:xfrm>
            <a:off x="375836" y="4288418"/>
            <a:ext cx="3424333" cy="209359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D63678DC-B37A-472C-A77A-423B0C24FA49}"/>
              </a:ext>
            </a:extLst>
          </p:cNvPr>
          <p:cNvSpPr txBox="1"/>
          <p:nvPr/>
        </p:nvSpPr>
        <p:spPr>
          <a:xfrm>
            <a:off x="375836" y="4380750"/>
            <a:ext cx="3424332" cy="189282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n-US" sz="1200" dirty="0"/>
              <a:t>"</a:t>
            </a:r>
            <a:r>
              <a:rPr lang="ko-KR" altLang="en-US" sz="1200" dirty="0"/>
              <a:t>백업은 정보 시스템의 기본 요소인 매우 중요한 주제입니다</a:t>
            </a:r>
            <a:r>
              <a:rPr lang="en-US" altLang="ko-KR" sz="1200" dirty="0"/>
              <a:t>. </a:t>
            </a:r>
            <a:r>
              <a:rPr lang="en-US" altLang="ko-KR" sz="1200" dirty="0" err="1"/>
              <a:t>Atempo</a:t>
            </a:r>
            <a:r>
              <a:rPr lang="ko-KR" altLang="en-US" sz="1200" dirty="0"/>
              <a:t> </a:t>
            </a:r>
            <a:r>
              <a:rPr lang="en-US" altLang="ko-KR" sz="1200" dirty="0"/>
              <a:t>Tina</a:t>
            </a:r>
            <a:r>
              <a:rPr lang="ko-KR" altLang="en-US" sz="1200" dirty="0"/>
              <a:t>와 함께 우리는 대학의 모든 데이터를 확보했습니다</a:t>
            </a:r>
            <a:r>
              <a:rPr lang="en-US" altLang="ko-KR" sz="1200" dirty="0"/>
              <a:t>. </a:t>
            </a:r>
            <a:r>
              <a:rPr lang="ko-KR" altLang="en-US" sz="1200" dirty="0"/>
              <a:t>백업 관리에 소요되는 시간이 최적화되었으며 무엇보다 새로운 프로젝트를 생성하는 학계 사용자의 요구 사항을 더 쉽게 충족할 수 있게 되었습니다</a:t>
            </a:r>
            <a:r>
              <a:rPr lang="en-US" altLang="ko-KR" sz="1200" dirty="0"/>
              <a:t>.</a:t>
            </a:r>
            <a:r>
              <a:rPr lang="en-US" sz="1200" dirty="0"/>
              <a:t>"</a:t>
            </a:r>
          </a:p>
          <a:p>
            <a:pPr algn="just"/>
            <a:endParaRPr lang="en-US" sz="1200" dirty="0"/>
          </a:p>
          <a:p>
            <a:pPr algn="just"/>
            <a:r>
              <a:rPr lang="fr-FR" sz="1100" dirty="0"/>
              <a:t>Bruno Guibert</a:t>
            </a:r>
            <a:endParaRPr lang="fr-FR" sz="1100" dirty="0">
              <a:cs typeface="Calibri"/>
            </a:endParaRPr>
          </a:p>
          <a:p>
            <a:pPr algn="just"/>
            <a:r>
              <a:rPr lang="fr-FR" sz="1100" dirty="0" err="1"/>
              <a:t>Director</a:t>
            </a:r>
            <a:r>
              <a:rPr lang="fr-FR" sz="1100" dirty="0"/>
              <a:t> of Information </a:t>
            </a:r>
            <a:r>
              <a:rPr lang="fr-FR" sz="1100" dirty="0" err="1"/>
              <a:t>Systems</a:t>
            </a:r>
            <a:r>
              <a:rPr lang="fr-FR" sz="1100" dirty="0"/>
              <a:t>, </a:t>
            </a:r>
          </a:p>
          <a:p>
            <a:pPr algn="just"/>
            <a:r>
              <a:rPr lang="fr-FR" sz="1100" dirty="0"/>
              <a:t>Université Savoie-Mont Blanc</a:t>
            </a:r>
            <a:endParaRPr lang="fr-FR" dirty="0"/>
          </a:p>
        </p:txBody>
      </p:sp>
      <p:sp>
        <p:nvSpPr>
          <p:cNvPr id="20" name="Espace réservé du texte 9">
            <a:extLst>
              <a:ext uri="{FF2B5EF4-FFF2-40B4-BE49-F238E27FC236}">
                <a16:creationId xmlns:a16="http://schemas.microsoft.com/office/drawing/2014/main" id="{D2421A8C-A73D-4097-A01F-AA1A0775175D}"/>
              </a:ext>
            </a:extLst>
          </p:cNvPr>
          <p:cNvSpPr txBox="1">
            <a:spLocks/>
          </p:cNvSpPr>
          <p:nvPr/>
        </p:nvSpPr>
        <p:spPr>
          <a:xfrm>
            <a:off x="8322268" y="4189437"/>
            <a:ext cx="2677759" cy="39072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dirty="0">
                <a:cs typeface="Calibri"/>
                <a:sym typeface="Calibri"/>
              </a:rPr>
              <a:t>Tina </a:t>
            </a:r>
            <a:r>
              <a:rPr lang="ko-KR" altLang="en-US" b="1" dirty="0">
                <a:cs typeface="Calibri"/>
                <a:sym typeface="Calibri"/>
              </a:rPr>
              <a:t>솔루션</a:t>
            </a:r>
            <a:r>
              <a:rPr lang="en-US" b="1" dirty="0">
                <a:cs typeface="Calibri"/>
                <a:sym typeface="Calibri"/>
              </a:rPr>
              <a:t>
</a:t>
            </a:r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E96430C-F679-4871-944E-2ED2D0333CC3}"/>
              </a:ext>
            </a:extLst>
          </p:cNvPr>
          <p:cNvSpPr txBox="1"/>
          <p:nvPr/>
        </p:nvSpPr>
        <p:spPr>
          <a:xfrm>
            <a:off x="6857440" y="4713854"/>
            <a:ext cx="5334560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수직 라이선스로 배포 간소화 및 라이선스 키 관리 간소화</a:t>
            </a:r>
            <a:r>
              <a:rPr lang="en-US" altLang="ko-KR" sz="1600" dirty="0"/>
              <a:t>: CAMPUS</a:t>
            </a:r>
            <a:r>
              <a:rPr lang="en-US" sz="1600" dirty="0"/>
              <a:t>
</a:t>
            </a:r>
            <a:r>
              <a:rPr lang="ko-KR" altLang="en-US" sz="1600" dirty="0"/>
              <a:t>보관기간 연장</a:t>
            </a:r>
            <a:r>
              <a:rPr lang="en-US" altLang="ko-KR" sz="1600" dirty="0"/>
              <a:t>:</a:t>
            </a:r>
            <a:r>
              <a:rPr lang="ko-KR" altLang="en-US" sz="1600" dirty="0"/>
              <a:t> 기존 </a:t>
            </a:r>
            <a:r>
              <a:rPr lang="en-US" sz="1600" dirty="0"/>
              <a:t>3</a:t>
            </a:r>
            <a:r>
              <a:rPr lang="ko-KR" altLang="en-US" sz="1600" dirty="0"/>
              <a:t>주에서</a:t>
            </a:r>
            <a:r>
              <a:rPr lang="en-US" sz="1600" dirty="0"/>
              <a:t> 4</a:t>
            </a:r>
            <a:r>
              <a:rPr lang="ko-KR" altLang="en-US" sz="1600" dirty="0"/>
              <a:t>주로 연장</a:t>
            </a: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단일 관리 콘솔</a:t>
            </a:r>
            <a:r>
              <a:rPr lang="fr-FR" sz="1600" dirty="0"/>
              <a:t>
</a:t>
            </a:r>
            <a:r>
              <a:rPr lang="ko-KR" altLang="en-US" sz="1600" dirty="0"/>
              <a:t>스토리지 볼륨 최소화</a:t>
            </a:r>
            <a:r>
              <a:rPr lang="en-US" sz="1600" dirty="0"/>
              <a:t>: 110TB to 14TB
Tina</a:t>
            </a:r>
            <a:r>
              <a:rPr lang="ko-KR" altLang="en-US" sz="1600" dirty="0"/>
              <a:t>로 암호화된 하드웨어의 빠른 복구</a:t>
            </a:r>
            <a:endParaRPr lang="fr-FR" sz="16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6A18F54E-8E08-4EBB-9823-381A7057E10E}"/>
              </a:ext>
            </a:extLst>
          </p:cNvPr>
          <p:cNvSpPr txBox="1"/>
          <p:nvPr/>
        </p:nvSpPr>
        <p:spPr>
          <a:xfrm>
            <a:off x="6859358" y="296092"/>
            <a:ext cx="5332642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공립 교육 기관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4</a:t>
            </a:r>
            <a:r>
              <a:rPr lang="ko-KR" altLang="en-US" sz="1600" dirty="0"/>
              <a:t>개의 다른 사이트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직원 </a:t>
            </a:r>
            <a:r>
              <a:rPr lang="en-US" altLang="ko-KR" sz="1600" dirty="0"/>
              <a:t>1200</a:t>
            </a:r>
            <a:r>
              <a:rPr lang="ko-KR" altLang="en-US" sz="1600" dirty="0"/>
              <a:t>명 학생 </a:t>
            </a:r>
            <a:r>
              <a:rPr lang="en-US" altLang="ko-KR" sz="1600" dirty="0"/>
              <a:t>13000</a:t>
            </a:r>
            <a:r>
              <a:rPr lang="ko-KR" altLang="en-US" sz="1600" dirty="0"/>
              <a:t>명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4</a:t>
            </a:r>
            <a:r>
              <a:rPr lang="ko-KR" altLang="en-US" sz="1600" dirty="0"/>
              <a:t>개의 우수 연구소를 포함한 </a:t>
            </a:r>
            <a:r>
              <a:rPr lang="en-US" altLang="ko-KR" sz="1600" dirty="0"/>
              <a:t>19</a:t>
            </a:r>
            <a:r>
              <a:rPr lang="ko-KR" altLang="en-US" sz="1600" dirty="0"/>
              <a:t>개의 연구소</a:t>
            </a:r>
            <a:endParaRPr lang="fr-FR" sz="1600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4006C67-02FF-441B-901A-2C14A1C6D6F1}"/>
              </a:ext>
            </a:extLst>
          </p:cNvPr>
          <p:cNvSpPr txBox="1"/>
          <p:nvPr/>
        </p:nvSpPr>
        <p:spPr>
          <a:xfrm>
            <a:off x="6859358" y="2327481"/>
            <a:ext cx="533264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새로운 요구 사항에 적합하지 않은 과거 백업 소프트웨어 및 계속 증가하는 비용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/>
              <a:t>매우 복잡한 신규 라이선스 관리</a:t>
            </a:r>
            <a:endParaRPr lang="en-US" altLang="ko-K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CBT-locker </a:t>
            </a:r>
            <a:r>
              <a:rPr lang="ko-KR" altLang="en-US" sz="1600" dirty="0" err="1"/>
              <a:t>랜섬웨어</a:t>
            </a:r>
            <a:r>
              <a:rPr lang="en-US" altLang="ko-KR" sz="1600" dirty="0"/>
              <a:t>: </a:t>
            </a:r>
            <a:r>
              <a:rPr lang="ko-KR" altLang="en-US" sz="1600" dirty="0"/>
              <a:t>다중 서버 및 암호화된 워크스테이션</a:t>
            </a:r>
            <a:endParaRPr lang="fr-FR" sz="16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023FB9E-DA64-4509-9CB8-9D8F6F53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8271" y="278574"/>
            <a:ext cx="484416" cy="551024"/>
          </a:xfrm>
        </p:spPr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908F6805-32BF-4FE6-B0AC-3E22A253FFF1}"/>
              </a:ext>
            </a:extLst>
          </p:cNvPr>
          <p:cNvSpPr txBox="1">
            <a:spLocks/>
          </p:cNvSpPr>
          <p:nvPr/>
        </p:nvSpPr>
        <p:spPr>
          <a:xfrm>
            <a:off x="4551846" y="960197"/>
            <a:ext cx="1942622" cy="5510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400" dirty="0"/>
              <a:t>Context
</a:t>
            </a:r>
          </a:p>
        </p:txBody>
      </p:sp>
      <p:sp>
        <p:nvSpPr>
          <p:cNvPr id="28" name="Titre 1">
            <a:extLst>
              <a:ext uri="{FF2B5EF4-FFF2-40B4-BE49-F238E27FC236}">
                <a16:creationId xmlns:a16="http://schemas.microsoft.com/office/drawing/2014/main" id="{AACC55EC-740F-4104-A39F-B61F4B162A63}"/>
              </a:ext>
            </a:extLst>
          </p:cNvPr>
          <p:cNvSpPr txBox="1">
            <a:spLocks/>
          </p:cNvSpPr>
          <p:nvPr/>
        </p:nvSpPr>
        <p:spPr>
          <a:xfrm>
            <a:off x="5233952" y="2367898"/>
            <a:ext cx="484416" cy="5510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/>
              <a:t>2</a:t>
            </a: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DE7DE89A-1578-442A-AFB7-2EBB6CDB470C}"/>
              </a:ext>
            </a:extLst>
          </p:cNvPr>
          <p:cNvSpPr txBox="1">
            <a:spLocks/>
          </p:cNvSpPr>
          <p:nvPr/>
        </p:nvSpPr>
        <p:spPr>
          <a:xfrm>
            <a:off x="4507527" y="3049521"/>
            <a:ext cx="1942622" cy="5510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400"/>
              <a:t>Challenge</a:t>
            </a:r>
          </a:p>
        </p:txBody>
      </p:sp>
      <p:sp>
        <p:nvSpPr>
          <p:cNvPr id="31" name="Titre 1">
            <a:extLst>
              <a:ext uri="{FF2B5EF4-FFF2-40B4-BE49-F238E27FC236}">
                <a16:creationId xmlns:a16="http://schemas.microsoft.com/office/drawing/2014/main" id="{553DF7AD-A744-4B7B-81FF-FD2FB67CD496}"/>
              </a:ext>
            </a:extLst>
          </p:cNvPr>
          <p:cNvSpPr txBox="1">
            <a:spLocks/>
          </p:cNvSpPr>
          <p:nvPr/>
        </p:nvSpPr>
        <p:spPr>
          <a:xfrm>
            <a:off x="5233952" y="4915392"/>
            <a:ext cx="484416" cy="5510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2" name="Titre 1">
            <a:extLst>
              <a:ext uri="{FF2B5EF4-FFF2-40B4-BE49-F238E27FC236}">
                <a16:creationId xmlns:a16="http://schemas.microsoft.com/office/drawing/2014/main" id="{4A2613C8-EC6D-4558-A4FF-31EC93C065E4}"/>
              </a:ext>
            </a:extLst>
          </p:cNvPr>
          <p:cNvSpPr txBox="1">
            <a:spLocks/>
          </p:cNvSpPr>
          <p:nvPr/>
        </p:nvSpPr>
        <p:spPr>
          <a:xfrm>
            <a:off x="4507527" y="5597015"/>
            <a:ext cx="1942622" cy="55102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400">
                <a:solidFill>
                  <a:schemeClr val="bg1"/>
                </a:solidFill>
              </a:rPr>
              <a:t>Solution</a:t>
            </a:r>
            <a:endParaRPr lang="fr-FR" sz="2400"/>
          </a:p>
        </p:txBody>
      </p:sp>
    </p:spTree>
    <p:extLst>
      <p:ext uri="{BB962C8B-B14F-4D97-AF65-F5344CB8AC3E}">
        <p14:creationId xmlns:p14="http://schemas.microsoft.com/office/powerpoint/2010/main" val="318251253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75314BB-8C9B-49BA-9FDC-0B26B4ACDE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91440" tIns="45720" rIns="91440" bIns="45720" anchor="t"/>
          <a:lstStyle/>
          <a:p>
            <a:r>
              <a:rPr lang="fr-FR" dirty="0"/>
              <a:t>www.atempo.com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D11B6-35DB-4731-B4AB-C63AE1100C2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감사합니다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20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4540EE15-F2B5-452F-B505-D0E6E3DB3BD3}"/>
              </a:ext>
            </a:extLst>
          </p:cNvPr>
          <p:cNvSpPr/>
          <p:nvPr/>
        </p:nvSpPr>
        <p:spPr>
          <a:xfrm>
            <a:off x="6411824" y="1579232"/>
            <a:ext cx="4957008" cy="46816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DD0C568-F3C6-4454-A06C-C5B42706C8C2}"/>
              </a:ext>
            </a:extLst>
          </p:cNvPr>
          <p:cNvSpPr/>
          <p:nvPr/>
        </p:nvSpPr>
        <p:spPr>
          <a:xfrm>
            <a:off x="901056" y="1579233"/>
            <a:ext cx="4957008" cy="468166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noAutofit/>
          </a:bodyPr>
          <a:lstStyle/>
          <a:p>
            <a:pPr algn="ctr">
              <a:spcBef>
                <a:spcPts val="1000"/>
              </a:spcBef>
            </a:pPr>
            <a:endParaRPr lang="fr-FR" sz="1600" b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BC04D616-ABBA-453D-87E9-FA19E1DEEA76}"/>
              </a:ext>
            </a:extLst>
          </p:cNvPr>
          <p:cNvSpPr txBox="1">
            <a:spLocks/>
          </p:cNvSpPr>
          <p:nvPr/>
        </p:nvSpPr>
        <p:spPr>
          <a:xfrm>
            <a:off x="903767" y="1826919"/>
            <a:ext cx="4943926" cy="10472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b="1">
                <a:solidFill>
                  <a:srgbClr val="2E5B91"/>
                </a:solidFill>
              </a:rPr>
              <a:t>Awards</a:t>
            </a:r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833A4580-73DB-4E1B-9D82-D047BE9B1C13}"/>
              </a:ext>
            </a:extLst>
          </p:cNvPr>
          <p:cNvSpPr txBox="1">
            <a:spLocks/>
          </p:cNvSpPr>
          <p:nvPr/>
        </p:nvSpPr>
        <p:spPr>
          <a:xfrm>
            <a:off x="6440087" y="1878684"/>
            <a:ext cx="4943928" cy="1047208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>
                <a:solidFill>
                  <a:srgbClr val="2E5B9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fr-FR"/>
              <a:t>Recognition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18832D24-A838-4B39-B869-F459D04FC4D9}"/>
              </a:ext>
            </a:extLst>
          </p:cNvPr>
          <p:cNvSpPr txBox="1">
            <a:spLocks/>
          </p:cNvSpPr>
          <p:nvPr/>
        </p:nvSpPr>
        <p:spPr>
          <a:xfrm>
            <a:off x="744356" y="340102"/>
            <a:ext cx="10449369" cy="74047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rgbClr val="2E5B9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ko-KR" altLang="en-US" sz="4000" dirty="0"/>
              <a:t>수상 및 인증</a:t>
            </a:r>
            <a:endParaRPr lang="en-US" sz="4000" dirty="0"/>
          </a:p>
        </p:txBody>
      </p:sp>
      <p:grpSp>
        <p:nvGrpSpPr>
          <p:cNvPr id="7" name="Groupe 23">
            <a:extLst>
              <a:ext uri="{FF2B5EF4-FFF2-40B4-BE49-F238E27FC236}">
                <a16:creationId xmlns:a16="http://schemas.microsoft.com/office/drawing/2014/main" id="{B81DA0F1-EF03-4E4F-82D5-D168B87AFB40}"/>
              </a:ext>
            </a:extLst>
          </p:cNvPr>
          <p:cNvGrpSpPr/>
          <p:nvPr/>
        </p:nvGrpSpPr>
        <p:grpSpPr>
          <a:xfrm>
            <a:off x="896896" y="4952974"/>
            <a:ext cx="4957667" cy="1047588"/>
            <a:chOff x="931414" y="4896010"/>
            <a:chExt cx="4957667" cy="1047588"/>
          </a:xfrm>
        </p:grpSpPr>
        <p:pic>
          <p:nvPicPr>
            <p:cNvPr id="8" name="Picture 4" descr="Editeurs logiciels : top 250">
              <a:extLst>
                <a:ext uri="{FF2B5EF4-FFF2-40B4-BE49-F238E27FC236}">
                  <a16:creationId xmlns:a16="http://schemas.microsoft.com/office/drawing/2014/main" id="{A589DFDF-5F33-4B7C-A253-4DDAF60943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506" y="5063309"/>
              <a:ext cx="1457340" cy="640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 26">
              <a:extLst>
                <a:ext uri="{FF2B5EF4-FFF2-40B4-BE49-F238E27FC236}">
                  <a16:creationId xmlns:a16="http://schemas.microsoft.com/office/drawing/2014/main" id="{52BD7B04-1D8E-4C2B-A597-50B691709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382" y="4917955"/>
              <a:ext cx="1021682" cy="589986"/>
            </a:xfrm>
            <a:prstGeom prst="rect">
              <a:avLst/>
            </a:prstGeom>
          </p:spPr>
        </p:pic>
        <p:pic>
          <p:nvPicPr>
            <p:cNvPr id="10" name="Image 27">
              <a:extLst>
                <a:ext uri="{FF2B5EF4-FFF2-40B4-BE49-F238E27FC236}">
                  <a16:creationId xmlns:a16="http://schemas.microsoft.com/office/drawing/2014/main" id="{F4CE2327-83E7-4364-9D66-236C93D443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48668" y="4896010"/>
              <a:ext cx="1156908" cy="694144"/>
            </a:xfrm>
            <a:prstGeom prst="rect">
              <a:avLst/>
            </a:prstGeom>
          </p:spPr>
        </p:pic>
        <p:sp>
          <p:nvSpPr>
            <p:cNvPr id="11" name="ZoneTexte 29">
              <a:extLst>
                <a:ext uri="{FF2B5EF4-FFF2-40B4-BE49-F238E27FC236}">
                  <a16:creationId xmlns:a16="http://schemas.microsoft.com/office/drawing/2014/main" id="{8322DEC7-ACDC-4D34-A059-61CD25EA6F3B}"/>
                </a:ext>
              </a:extLst>
            </p:cNvPr>
            <p:cNvSpPr txBox="1"/>
            <p:nvPr/>
          </p:nvSpPr>
          <p:spPr>
            <a:xfrm>
              <a:off x="931414" y="5605044"/>
              <a:ext cx="15954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84</a:t>
              </a:r>
              <a:r>
                <a:rPr lang="fr-FR" sz="1600" b="1" baseline="30000">
                  <a:solidFill>
                    <a:schemeClr val="bg2">
                      <a:lumMod val="25000"/>
                    </a:schemeClr>
                  </a:solidFill>
                </a:rPr>
                <a:t>ème</a:t>
              </a:r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 place </a:t>
              </a:r>
              <a:endParaRPr lang="fr-FR" sz="1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ZoneTexte 30">
              <a:extLst>
                <a:ext uri="{FF2B5EF4-FFF2-40B4-BE49-F238E27FC236}">
                  <a16:creationId xmlns:a16="http://schemas.microsoft.com/office/drawing/2014/main" id="{C42E272B-509A-47A0-9A47-F9ECC2465F98}"/>
                </a:ext>
              </a:extLst>
            </p:cNvPr>
            <p:cNvSpPr txBox="1"/>
            <p:nvPr/>
          </p:nvSpPr>
          <p:spPr>
            <a:xfrm>
              <a:off x="2515032" y="5590062"/>
              <a:ext cx="1700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33</a:t>
              </a:r>
              <a:r>
                <a:rPr lang="fr-FR" sz="1600" b="1" baseline="30000">
                  <a:solidFill>
                    <a:schemeClr val="bg2">
                      <a:lumMod val="25000"/>
                    </a:schemeClr>
                  </a:solidFill>
                </a:rPr>
                <a:t>ème</a:t>
              </a:r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 position</a:t>
              </a:r>
              <a:endParaRPr lang="fr-FR" sz="160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3" name="ZoneTexte 31">
              <a:extLst>
                <a:ext uri="{FF2B5EF4-FFF2-40B4-BE49-F238E27FC236}">
                  <a16:creationId xmlns:a16="http://schemas.microsoft.com/office/drawing/2014/main" id="{A4744FF7-3C71-4B1D-91EA-2A3E50E4BF3F}"/>
                </a:ext>
              </a:extLst>
            </p:cNvPr>
            <p:cNvSpPr txBox="1"/>
            <p:nvPr/>
          </p:nvSpPr>
          <p:spPr>
            <a:xfrm>
              <a:off x="4188547" y="5590062"/>
              <a:ext cx="1700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65</a:t>
              </a:r>
              <a:r>
                <a:rPr lang="fr-FR" sz="1600" b="1" baseline="30000">
                  <a:solidFill>
                    <a:schemeClr val="bg2">
                      <a:lumMod val="25000"/>
                    </a:schemeClr>
                  </a:solidFill>
                </a:rPr>
                <a:t>ème</a:t>
              </a:r>
              <a:r>
                <a:rPr lang="fr-FR" sz="1600" b="1">
                  <a:solidFill>
                    <a:schemeClr val="bg2">
                      <a:lumMod val="25000"/>
                    </a:schemeClr>
                  </a:solidFill>
                </a:rPr>
                <a:t> place </a:t>
              </a:r>
            </a:p>
          </p:txBody>
        </p:sp>
      </p:grpSp>
      <p:pic>
        <p:nvPicPr>
          <p:cNvPr id="14" name="Image 42">
            <a:extLst>
              <a:ext uri="{FF2B5EF4-FFF2-40B4-BE49-F238E27FC236}">
                <a16:creationId xmlns:a16="http://schemas.microsoft.com/office/drawing/2014/main" id="{0A258A6F-39F4-4307-A4BB-F1D1AE6AB2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235" y="3693797"/>
            <a:ext cx="720264" cy="898162"/>
          </a:xfrm>
          <a:prstGeom prst="rect">
            <a:avLst/>
          </a:prstGeom>
        </p:spPr>
      </p:pic>
      <p:pic>
        <p:nvPicPr>
          <p:cNvPr id="15" name="Image 44" descr="Une image contenant dessin, alimentation, lumière&#10;&#10;Description générée automatiquement">
            <a:extLst>
              <a:ext uri="{FF2B5EF4-FFF2-40B4-BE49-F238E27FC236}">
                <a16:creationId xmlns:a16="http://schemas.microsoft.com/office/drawing/2014/main" id="{52E835DE-6750-4F7D-A45C-05BB181D9FC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5600" y="3965315"/>
            <a:ext cx="1327048" cy="355126"/>
          </a:xfrm>
          <a:prstGeom prst="rect">
            <a:avLst/>
          </a:prstGeom>
        </p:spPr>
      </p:pic>
      <p:pic>
        <p:nvPicPr>
          <p:cNvPr id="16" name="Image 45">
            <a:extLst>
              <a:ext uri="{FF2B5EF4-FFF2-40B4-BE49-F238E27FC236}">
                <a16:creationId xmlns:a16="http://schemas.microsoft.com/office/drawing/2014/main" id="{37BD4810-6B19-4283-A0D5-F930EBD2D7E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644" y="2502116"/>
            <a:ext cx="940482" cy="940483"/>
          </a:xfrm>
          <a:prstGeom prst="rect">
            <a:avLst/>
          </a:prstGeom>
        </p:spPr>
      </p:pic>
      <p:pic>
        <p:nvPicPr>
          <p:cNvPr id="17" name="Image 46" descr="Une image contenant signe, extérieur, objet, assis&#10;&#10;Description générée automatiquement">
            <a:extLst>
              <a:ext uri="{FF2B5EF4-FFF2-40B4-BE49-F238E27FC236}">
                <a16:creationId xmlns:a16="http://schemas.microsoft.com/office/drawing/2014/main" id="{F15F9038-D2A4-4576-879E-9F638D0CA97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4964" y="2541458"/>
            <a:ext cx="870058" cy="876600"/>
          </a:xfrm>
          <a:prstGeom prst="rect">
            <a:avLst/>
          </a:prstGeom>
        </p:spPr>
      </p:pic>
      <p:pic>
        <p:nvPicPr>
          <p:cNvPr id="18" name="Image 47" descr="Une image contenant pièce&#10;&#10;Description générée automatiquement">
            <a:extLst>
              <a:ext uri="{FF2B5EF4-FFF2-40B4-BE49-F238E27FC236}">
                <a16:creationId xmlns:a16="http://schemas.microsoft.com/office/drawing/2014/main" id="{1B78A540-B634-4B82-A56C-09D634598C7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39458" y="2554585"/>
            <a:ext cx="894355" cy="868657"/>
          </a:xfrm>
          <a:prstGeom prst="rect">
            <a:avLst/>
          </a:prstGeom>
        </p:spPr>
      </p:pic>
      <p:pic>
        <p:nvPicPr>
          <p:cNvPr id="19" name="Image 49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FFDB5C7-4A15-4CEE-8B0B-B4E4FF1F6F5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8307" y="2480658"/>
            <a:ext cx="1905934" cy="872331"/>
          </a:xfrm>
          <a:prstGeom prst="rect">
            <a:avLst/>
          </a:prstGeom>
        </p:spPr>
      </p:pic>
      <p:pic>
        <p:nvPicPr>
          <p:cNvPr id="20" name="Picture 2" descr="European Champions Alliance - Unleashing the hidden power of ...">
            <a:extLst>
              <a:ext uri="{FF2B5EF4-FFF2-40B4-BE49-F238E27FC236}">
                <a16:creationId xmlns:a16="http://schemas.microsoft.com/office/drawing/2014/main" id="{839513E2-A14B-4935-9514-F167F3BAC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46653" y="3351523"/>
            <a:ext cx="835984" cy="94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 51" descr="Une image contenant signe&#10;&#10;Description générée automatiquement">
            <a:extLst>
              <a:ext uri="{FF2B5EF4-FFF2-40B4-BE49-F238E27FC236}">
                <a16:creationId xmlns:a16="http://schemas.microsoft.com/office/drawing/2014/main" id="{D9DF3517-6E67-494B-8A59-07C6B03E1DE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8307" y="3464485"/>
            <a:ext cx="775478" cy="796296"/>
          </a:xfrm>
          <a:prstGeom prst="rect">
            <a:avLst/>
          </a:prstGeom>
        </p:spPr>
      </p:pic>
      <p:pic>
        <p:nvPicPr>
          <p:cNvPr id="22" name="Image 52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8D28BA3C-4D9C-436C-AF58-8ED91A79176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21487" y="3862633"/>
            <a:ext cx="1361511" cy="1361510"/>
          </a:xfrm>
          <a:prstGeom prst="rect">
            <a:avLst/>
          </a:prstGeom>
        </p:spPr>
      </p:pic>
      <p:pic>
        <p:nvPicPr>
          <p:cNvPr id="23" name="Image 53">
            <a:extLst>
              <a:ext uri="{FF2B5EF4-FFF2-40B4-BE49-F238E27FC236}">
                <a16:creationId xmlns:a16="http://schemas.microsoft.com/office/drawing/2014/main" id="{0C22279D-C7DB-406D-B2CA-62EB753F9BC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014" y="4372277"/>
            <a:ext cx="1395666" cy="529230"/>
          </a:xfrm>
          <a:prstGeom prst="rect">
            <a:avLst/>
          </a:prstGeom>
        </p:spPr>
      </p:pic>
      <p:pic>
        <p:nvPicPr>
          <p:cNvPr id="24" name="Image 54" descr="Une image contenant signe&#10;&#10;Description générée automatiquement">
            <a:extLst>
              <a:ext uri="{FF2B5EF4-FFF2-40B4-BE49-F238E27FC236}">
                <a16:creationId xmlns:a16="http://schemas.microsoft.com/office/drawing/2014/main" id="{766DDCD5-57DB-4F45-B337-A4990C5B12FC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02953" y="4450829"/>
            <a:ext cx="951783" cy="780033"/>
          </a:xfrm>
          <a:prstGeom prst="rect">
            <a:avLst/>
          </a:prstGeom>
        </p:spPr>
      </p:pic>
      <p:pic>
        <p:nvPicPr>
          <p:cNvPr id="25" name="Picture 2" descr="Wooxo dans le mapping PlayFrance des solutions numériques française !">
            <a:extLst>
              <a:ext uri="{FF2B5EF4-FFF2-40B4-BE49-F238E27FC236}">
                <a16:creationId xmlns:a16="http://schemas.microsoft.com/office/drawing/2014/main" id="{AE7E279B-ED22-41C2-AFC7-D0D41A294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82510" y="2567041"/>
            <a:ext cx="1963342" cy="63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Image 57" descr="Une image contenant photo, bleu, noir, boule&#10;&#10;Description générée automatiquement">
            <a:extLst>
              <a:ext uri="{FF2B5EF4-FFF2-40B4-BE49-F238E27FC236}">
                <a16:creationId xmlns:a16="http://schemas.microsoft.com/office/drawing/2014/main" id="{A018F664-084F-458C-8D31-C5B8619285B2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2847" y="5343819"/>
            <a:ext cx="4219547" cy="666819"/>
          </a:xfrm>
          <a:prstGeom prst="rect">
            <a:avLst/>
          </a:prstGeom>
        </p:spPr>
      </p:pic>
      <p:pic>
        <p:nvPicPr>
          <p:cNvPr id="27" name="Picture 2" descr="Les Cas d'OR de la Cybersécurité - Trophées &amp; Networking">
            <a:extLst>
              <a:ext uri="{FF2B5EF4-FFF2-40B4-BE49-F238E27FC236}">
                <a16:creationId xmlns:a16="http://schemas.microsoft.com/office/drawing/2014/main" id="{212C116E-7798-463B-A67D-9C848BE85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078" y="3867475"/>
            <a:ext cx="984866" cy="61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Atempo a Top 10 Promising Disaster Recovery Solution Provider in 2020">
            <a:extLst>
              <a:ext uri="{FF2B5EF4-FFF2-40B4-BE49-F238E27FC236}">
                <a16:creationId xmlns:a16="http://schemas.microsoft.com/office/drawing/2014/main" id="{617D5A08-1FEF-45FD-8BAA-946EA26C9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5133" y="2541458"/>
            <a:ext cx="1061564" cy="110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extLst>
              <a:ext uri="{FF2B5EF4-FFF2-40B4-BE49-F238E27FC236}">
                <a16:creationId xmlns:a16="http://schemas.microsoft.com/office/drawing/2014/main" id="{06C5FED2-1F32-49AC-89D2-7C3D8BAA4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86" y="3632795"/>
            <a:ext cx="1028702" cy="1011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unis – European University Information Systems">
            <a:extLst>
              <a:ext uri="{FF2B5EF4-FFF2-40B4-BE49-F238E27FC236}">
                <a16:creationId xmlns:a16="http://schemas.microsoft.com/office/drawing/2014/main" id="{BA7A043E-A796-42E2-85C7-1E34B44C2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702" y="3431218"/>
            <a:ext cx="2215444" cy="87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Image 33">
            <a:extLst>
              <a:ext uri="{FF2B5EF4-FFF2-40B4-BE49-F238E27FC236}">
                <a16:creationId xmlns:a16="http://schemas.microsoft.com/office/drawing/2014/main" id="{3009B300-14AF-4C47-A3BD-2C76E301A7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6048" y="4484384"/>
            <a:ext cx="142875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F75761B-84A5-4366-837A-E309C19A10C4}"/>
              </a:ext>
            </a:extLst>
          </p:cNvPr>
          <p:cNvSpPr/>
          <p:nvPr/>
        </p:nvSpPr>
        <p:spPr>
          <a:xfrm>
            <a:off x="742278" y="1804458"/>
            <a:ext cx="10707444" cy="4441548"/>
          </a:xfrm>
          <a:prstGeom prst="rect">
            <a:avLst/>
          </a:prstGeom>
          <a:solidFill>
            <a:schemeClr val="bg1"/>
          </a:solidFill>
          <a:ln w="6350">
            <a:solidFill>
              <a:srgbClr val="2E5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D705574C-D57D-4CEE-88CD-E944AA6F2EE7}"/>
              </a:ext>
            </a:extLst>
          </p:cNvPr>
          <p:cNvSpPr txBox="1"/>
          <p:nvPr/>
        </p:nvSpPr>
        <p:spPr>
          <a:xfrm>
            <a:off x="11551210" y="7164522"/>
            <a:ext cx="6458201" cy="375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/>
              <a:t> </a:t>
            </a:r>
          </a:p>
        </p:txBody>
      </p:sp>
      <p:pic>
        <p:nvPicPr>
          <p:cNvPr id="1056" name="Picture 32">
            <a:extLst>
              <a:ext uri="{FF2B5EF4-FFF2-40B4-BE49-F238E27FC236}">
                <a16:creationId xmlns:a16="http://schemas.microsoft.com/office/drawing/2014/main" id="{EFBF8BD8-DF70-41D8-92AE-11974A7DC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820" y="4515249"/>
            <a:ext cx="1720249" cy="417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CF700B3-0654-42AF-9B62-C48F165C47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9419" y="2344120"/>
            <a:ext cx="1722684" cy="627118"/>
          </a:xfrm>
          <a:prstGeom prst="rect">
            <a:avLst/>
          </a:prstGeom>
        </p:spPr>
      </p:pic>
      <p:pic>
        <p:nvPicPr>
          <p:cNvPr id="2050" name="Picture 2" descr="File Data Platform | Enterprise Data Management | Qumulo">
            <a:extLst>
              <a:ext uri="{FF2B5EF4-FFF2-40B4-BE49-F238E27FC236}">
                <a16:creationId xmlns:a16="http://schemas.microsoft.com/office/drawing/2014/main" id="{FD4529CF-559E-49B4-98C7-542A66675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6406" y="2385081"/>
            <a:ext cx="1800488" cy="55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uawei logo : histoire, signification et évolution, symbole">
            <a:extLst>
              <a:ext uri="{FF2B5EF4-FFF2-40B4-BE49-F238E27FC236}">
                <a16:creationId xmlns:a16="http://schemas.microsoft.com/office/drawing/2014/main" id="{A7298F17-4CDA-413E-BDA9-EC4021FD22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2" t="19641" r="15775" b="18341"/>
          <a:stretch/>
        </p:blipFill>
        <p:spPr bwMode="auto">
          <a:xfrm>
            <a:off x="9476739" y="2308013"/>
            <a:ext cx="890577" cy="830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3D32C9EF-9686-44FC-81FC-593A266B3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31" y="5411777"/>
            <a:ext cx="1738815" cy="52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UTANIX - Exclusive Networks - Africa">
            <a:extLst>
              <a:ext uri="{FF2B5EF4-FFF2-40B4-BE49-F238E27FC236}">
                <a16:creationId xmlns:a16="http://schemas.microsoft.com/office/drawing/2014/main" id="{BD702F8B-0481-48BF-8CF1-49BE6B306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68" y="4582210"/>
            <a:ext cx="1902565" cy="23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ébergement Internet, Cloud, et Serveurs dédiés - OVHcloud">
            <a:extLst>
              <a:ext uri="{FF2B5EF4-FFF2-40B4-BE49-F238E27FC236}">
                <a16:creationId xmlns:a16="http://schemas.microsoft.com/office/drawing/2014/main" id="{1ABA0B13-82A7-4912-9F95-723FD50B25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375" y="2542855"/>
            <a:ext cx="1730167" cy="27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F07C51FB-D849-449C-95B5-F3E6D4D5F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68" y="3312936"/>
            <a:ext cx="1722684" cy="71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43FEA9C5-32E1-49CD-BD3A-2B77339CC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739" y="3571810"/>
            <a:ext cx="1730167" cy="28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163C0F6D-EDDE-4443-877B-6835563D1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17" y="4498315"/>
            <a:ext cx="1712256" cy="46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omment Microsoft a commencé ? - Mediacritik">
            <a:extLst>
              <a:ext uri="{FF2B5EF4-FFF2-40B4-BE49-F238E27FC236}">
                <a16:creationId xmlns:a16="http://schemas.microsoft.com/office/drawing/2014/main" id="{F89F63E3-3DD3-4028-9CCA-418DC1BB16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16" b="25468"/>
          <a:stretch/>
        </p:blipFill>
        <p:spPr bwMode="auto">
          <a:xfrm>
            <a:off x="7415358" y="3484552"/>
            <a:ext cx="1730167" cy="41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OpenIO - Wikipedia">
            <a:extLst>
              <a:ext uri="{FF2B5EF4-FFF2-40B4-BE49-F238E27FC236}">
                <a16:creationId xmlns:a16="http://schemas.microsoft.com/office/drawing/2014/main" id="{E6B180D1-49F9-4D6D-BA75-8F31C3BB1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860" y="4337929"/>
            <a:ext cx="818210" cy="818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>
            <a:extLst>
              <a:ext uri="{FF2B5EF4-FFF2-40B4-BE49-F238E27FC236}">
                <a16:creationId xmlns:a16="http://schemas.microsoft.com/office/drawing/2014/main" id="{7C0E3E67-0842-44F1-B763-8275F618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326" y="4582210"/>
            <a:ext cx="1749787" cy="283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IBM-Logo-PNG-Transparent - HEC Paris Business Game">
            <a:extLst>
              <a:ext uri="{FF2B5EF4-FFF2-40B4-BE49-F238E27FC236}">
                <a16:creationId xmlns:a16="http://schemas.microsoft.com/office/drawing/2014/main" id="{3C3BEFF8-C92E-4699-87E9-AAD36D966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309" y="3365398"/>
            <a:ext cx="1275588" cy="55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bout Arvato Systems and Vidispine">
            <a:extLst>
              <a:ext uri="{FF2B5EF4-FFF2-40B4-BE49-F238E27FC236}">
                <a16:creationId xmlns:a16="http://schemas.microsoft.com/office/drawing/2014/main" id="{441F9F44-13E5-4547-9FA3-B3BF7145FA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3" t="13990" r="16239" b="10294"/>
          <a:stretch/>
        </p:blipFill>
        <p:spPr bwMode="auto">
          <a:xfrm>
            <a:off x="4532165" y="3258417"/>
            <a:ext cx="1313751" cy="83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re 7">
            <a:extLst>
              <a:ext uri="{FF2B5EF4-FFF2-40B4-BE49-F238E27FC236}">
                <a16:creationId xmlns:a16="http://schemas.microsoft.com/office/drawing/2014/main" id="{C8D26380-49C4-415B-8FCF-76EC17403A5A}"/>
              </a:ext>
            </a:extLst>
          </p:cNvPr>
          <p:cNvSpPr txBox="1">
            <a:spLocks/>
          </p:cNvSpPr>
          <p:nvPr/>
        </p:nvSpPr>
        <p:spPr>
          <a:xfrm>
            <a:off x="605691" y="521210"/>
            <a:ext cx="10508817" cy="7404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2E5C9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600" b="1" dirty="0">
                <a:solidFill>
                  <a:srgbClr val="2E5B91"/>
                </a:solidFill>
                <a:latin typeface="+mn-lt"/>
              </a:rPr>
              <a:t>주요 기술 파트너</a:t>
            </a:r>
            <a:endParaRPr lang="fr-FR" sz="3600" b="1" dirty="0">
              <a:solidFill>
                <a:srgbClr val="2E5B91"/>
              </a:solidFill>
              <a:latin typeface="+mn-lt"/>
            </a:endParaRPr>
          </a:p>
        </p:txBody>
      </p:sp>
      <p:pic>
        <p:nvPicPr>
          <p:cNvPr id="7" name="Picture 2" descr="VAST Data - Tech Field Day">
            <a:extLst>
              <a:ext uri="{FF2B5EF4-FFF2-40B4-BE49-F238E27FC236}">
                <a16:creationId xmlns:a16="http://schemas.microsoft.com/office/drawing/2014/main" id="{CF6F7336-CA0E-40DC-B8E0-AC3D679FDB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76" y="5277192"/>
            <a:ext cx="1809628" cy="74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Object Storage for Capacity-Intensive Workloads, Exabyte Scale | Cloudian">
            <a:extLst>
              <a:ext uri="{FF2B5EF4-FFF2-40B4-BE49-F238E27FC236}">
                <a16:creationId xmlns:a16="http://schemas.microsoft.com/office/drawing/2014/main" id="{C1D4F27E-6505-4A7B-863C-A66E2DF672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30843" r="6311" b="36131"/>
          <a:stretch/>
        </p:blipFill>
        <p:spPr bwMode="auto">
          <a:xfrm>
            <a:off x="1239126" y="5476774"/>
            <a:ext cx="1570834" cy="34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Shape 877">
            <a:extLst>
              <a:ext uri="{FF2B5EF4-FFF2-40B4-BE49-F238E27FC236}">
                <a16:creationId xmlns:a16="http://schemas.microsoft.com/office/drawing/2014/main" id="{BB1A6ABE-1873-4C7C-8BB0-EBB7D80BE5B1}"/>
              </a:ext>
            </a:extLst>
          </p:cNvPr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441842" y="5739505"/>
            <a:ext cx="1440211" cy="300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Shape 862">
            <a:extLst>
              <a:ext uri="{FF2B5EF4-FFF2-40B4-BE49-F238E27FC236}">
                <a16:creationId xmlns:a16="http://schemas.microsoft.com/office/drawing/2014/main" id="{F87290DD-3AD5-4501-98A5-160536B467CE}"/>
              </a:ext>
            </a:extLst>
          </p:cNvPr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5926763" y="3302498"/>
            <a:ext cx="1362351" cy="769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raphique 29">
            <a:extLst>
              <a:ext uri="{FF2B5EF4-FFF2-40B4-BE49-F238E27FC236}">
                <a16:creationId xmlns:a16="http://schemas.microsoft.com/office/drawing/2014/main" id="{C90BB36E-AD13-475A-80C9-E48C117388C0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669989" y="2551612"/>
            <a:ext cx="1131740" cy="333956"/>
          </a:xfrm>
          <a:prstGeom prst="rect">
            <a:avLst/>
          </a:prstGeom>
        </p:spPr>
      </p:pic>
      <p:pic>
        <p:nvPicPr>
          <p:cNvPr id="8" name="Picture 4" descr="IntegraGen annonce sa collaboration avec Google Cloud pour fournir ses  outils d'analyse de données de séquençage à grande échelle aux cliniciens  et aux chercheurs - Integragen">
            <a:extLst>
              <a:ext uri="{FF2B5EF4-FFF2-40B4-BE49-F238E27FC236}">
                <a16:creationId xmlns:a16="http://schemas.microsoft.com/office/drawing/2014/main" id="{701FD7E6-33B5-4B00-9EBB-3CE1A3155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345" y="5283251"/>
            <a:ext cx="1438831" cy="86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09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3CC79A-AEE5-4385-B060-81DE0366C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Value </a:t>
            </a:r>
            <a:r>
              <a:rPr lang="fr-FR" err="1"/>
              <a:t>added</a:t>
            </a:r>
            <a:r>
              <a:rPr lang="fr-FR"/>
              <a:t> </a:t>
            </a:r>
            <a:r>
              <a:rPr lang="fr-FR" err="1"/>
              <a:t>partners</a:t>
            </a:r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1F95B1-9F1E-4806-A3FD-6571E8277486}"/>
              </a:ext>
            </a:extLst>
          </p:cNvPr>
          <p:cNvSpPr/>
          <p:nvPr/>
        </p:nvSpPr>
        <p:spPr>
          <a:xfrm>
            <a:off x="742278" y="1222573"/>
            <a:ext cx="10707444" cy="5178227"/>
          </a:xfrm>
          <a:prstGeom prst="rect">
            <a:avLst/>
          </a:prstGeom>
          <a:solidFill>
            <a:schemeClr val="bg1"/>
          </a:solidFill>
          <a:ln w="6350">
            <a:solidFill>
              <a:srgbClr val="2E5B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A2552D-C69D-4C2D-96A4-817169718B1C}"/>
              </a:ext>
            </a:extLst>
          </p:cNvPr>
          <p:cNvSpPr/>
          <p:nvPr/>
        </p:nvSpPr>
        <p:spPr>
          <a:xfrm>
            <a:off x="2531058" y="1280685"/>
            <a:ext cx="7129884" cy="461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err="1">
                <a:solidFill>
                  <a:srgbClr val="2E5B91"/>
                </a:solidFill>
              </a:rPr>
              <a:t>Resellers</a:t>
            </a:r>
            <a:r>
              <a:rPr lang="fr-FR" sz="2400" b="1">
                <a:solidFill>
                  <a:srgbClr val="2E5B91"/>
                </a:solidFill>
              </a:rPr>
              <a:t> – </a:t>
            </a:r>
            <a:r>
              <a:rPr lang="fr-FR" sz="2400" b="1" err="1">
                <a:solidFill>
                  <a:srgbClr val="2E5B91"/>
                </a:solidFill>
              </a:rPr>
              <a:t>Integrators</a:t>
            </a:r>
            <a:r>
              <a:rPr lang="fr-FR" sz="2400" b="1">
                <a:solidFill>
                  <a:srgbClr val="2E5B91"/>
                </a:solidFill>
              </a:rPr>
              <a:t> - </a:t>
            </a:r>
            <a:r>
              <a:rPr lang="fr-FR" sz="2400" b="1" err="1">
                <a:solidFill>
                  <a:srgbClr val="2E5B91"/>
                </a:solidFill>
              </a:rPr>
              <a:t>Distributors</a:t>
            </a:r>
            <a:endParaRPr lang="fr-FR" sz="2400" b="1">
              <a:solidFill>
                <a:srgbClr val="2E5B91"/>
              </a:solidFill>
            </a:endParaRPr>
          </a:p>
        </p:txBody>
      </p:sp>
      <p:sp>
        <p:nvSpPr>
          <p:cNvPr id="6" name="ZoneTexte 30">
            <a:extLst>
              <a:ext uri="{FF2B5EF4-FFF2-40B4-BE49-F238E27FC236}">
                <a16:creationId xmlns:a16="http://schemas.microsoft.com/office/drawing/2014/main" id="{FA87B560-D5BA-4F84-8072-23595BE91300}"/>
              </a:ext>
            </a:extLst>
          </p:cNvPr>
          <p:cNvSpPr txBox="1"/>
          <p:nvPr/>
        </p:nvSpPr>
        <p:spPr>
          <a:xfrm>
            <a:off x="11551210" y="7164522"/>
            <a:ext cx="6458201" cy="375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/>
              <a:t> </a:t>
            </a:r>
          </a:p>
        </p:txBody>
      </p:sp>
      <p:pic>
        <p:nvPicPr>
          <p:cNvPr id="25" name="Image 72">
            <a:extLst>
              <a:ext uri="{FF2B5EF4-FFF2-40B4-BE49-F238E27FC236}">
                <a16:creationId xmlns:a16="http://schemas.microsoft.com/office/drawing/2014/main" id="{3E8DB2B8-5CD6-4641-8145-2AD5E0C5FF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841" y="1941433"/>
            <a:ext cx="1660525" cy="378064"/>
          </a:xfrm>
          <a:prstGeom prst="rect">
            <a:avLst/>
          </a:prstGeom>
        </p:spPr>
      </p:pic>
      <p:pic>
        <p:nvPicPr>
          <p:cNvPr id="26" name="Picture 32" descr="MA-SAUVEGARDE – Expert en sauvegarde externalisée en temps réel et en  marque blanche">
            <a:extLst>
              <a:ext uri="{FF2B5EF4-FFF2-40B4-BE49-F238E27FC236}">
                <a16:creationId xmlns:a16="http://schemas.microsoft.com/office/drawing/2014/main" id="{A21ECCA5-FE9A-41CE-B121-D11D8F610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413" y="5552091"/>
            <a:ext cx="843383" cy="695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Image 8">
            <a:extLst>
              <a:ext uri="{FF2B5EF4-FFF2-40B4-BE49-F238E27FC236}">
                <a16:creationId xmlns:a16="http://schemas.microsoft.com/office/drawing/2014/main" id="{4029B07D-36AC-4542-BFCE-7D2A02E11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4951" y="5741320"/>
            <a:ext cx="1122480" cy="502047"/>
          </a:xfrm>
          <a:prstGeom prst="rect">
            <a:avLst/>
          </a:prstGeom>
        </p:spPr>
      </p:pic>
      <p:pic>
        <p:nvPicPr>
          <p:cNvPr id="28" name="Image 9">
            <a:extLst>
              <a:ext uri="{FF2B5EF4-FFF2-40B4-BE49-F238E27FC236}">
                <a16:creationId xmlns:a16="http://schemas.microsoft.com/office/drawing/2014/main" id="{50ECDD75-09F3-46A8-A3F2-2A020AEE1E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663" y="5841566"/>
            <a:ext cx="949899" cy="350775"/>
          </a:xfrm>
          <a:prstGeom prst="rect">
            <a:avLst/>
          </a:prstGeom>
        </p:spPr>
      </p:pic>
      <p:pic>
        <p:nvPicPr>
          <p:cNvPr id="29" name="Graphique 6" descr="image001">
            <a:extLst>
              <a:ext uri="{FF2B5EF4-FFF2-40B4-BE49-F238E27FC236}">
                <a16:creationId xmlns:a16="http://schemas.microsoft.com/office/drawing/2014/main" id="{E599856B-E50D-4ACF-B8CB-337D0F406D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851" y="2727391"/>
            <a:ext cx="975096" cy="22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0" descr="cid:image017.jpg@01D51712.7DE7A180">
            <a:extLst>
              <a:ext uri="{FF2B5EF4-FFF2-40B4-BE49-F238E27FC236}">
                <a16:creationId xmlns:a16="http://schemas.microsoft.com/office/drawing/2014/main" id="{2A98675D-E7D8-4AE3-8A4E-40B0610D5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628" y="2746503"/>
            <a:ext cx="816114" cy="42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Description : cid:image002.png@01CD879B.735C1E70">
            <a:extLst>
              <a:ext uri="{FF2B5EF4-FFF2-40B4-BE49-F238E27FC236}">
                <a16:creationId xmlns:a16="http://schemas.microsoft.com/office/drawing/2014/main" id="{4AF22E31-2E97-4186-A086-B8CDB6107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431" y="2675793"/>
            <a:ext cx="726553" cy="429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Image 7" descr="https://www.ocf.co.uk/images/elements/logo.png">
            <a:extLst>
              <a:ext uri="{FF2B5EF4-FFF2-40B4-BE49-F238E27FC236}">
                <a16:creationId xmlns:a16="http://schemas.microsoft.com/office/drawing/2014/main" id="{5BF19A1F-ED61-4956-B3F2-F3E6E23EC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97" y="3527411"/>
            <a:ext cx="526052" cy="28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1" descr="cid:image014.gif@01D0655C.FFE70070">
            <a:extLst>
              <a:ext uri="{FF2B5EF4-FFF2-40B4-BE49-F238E27FC236}">
                <a16:creationId xmlns:a16="http://schemas.microsoft.com/office/drawing/2014/main" id="{1FE3DD64-6BBC-4D32-BE5C-0E5DE534B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310" y="1824184"/>
            <a:ext cx="1063815" cy="58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Image 16" descr="Logo">
            <a:extLst>
              <a:ext uri="{FF2B5EF4-FFF2-40B4-BE49-F238E27FC236}">
                <a16:creationId xmlns:a16="http://schemas.microsoft.com/office/drawing/2014/main" id="{5ABDBF23-7E0C-4721-9150-83514788BD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628" y="3529799"/>
            <a:ext cx="724591" cy="30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Image 9" descr="https://globaldistribution.com/wp-content/themes/Untitled_220519/images/9c1ea5670b5165e61570f9dbd5bf23d4_GlobalDsitributionLogoOver.png">
            <a:extLst>
              <a:ext uri="{FF2B5EF4-FFF2-40B4-BE49-F238E27FC236}">
                <a16:creationId xmlns:a16="http://schemas.microsoft.com/office/drawing/2014/main" id="{53F99317-5C6B-4DF4-8D13-2CDDF9AA8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r:link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122" y="3496836"/>
            <a:ext cx="1077776" cy="28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Image 1" descr="cid:image002.png@01D12611.CE7552F0">
            <a:extLst>
              <a:ext uri="{FF2B5EF4-FFF2-40B4-BE49-F238E27FC236}">
                <a16:creationId xmlns:a16="http://schemas.microsoft.com/office/drawing/2014/main" id="{A99BD68B-842D-4802-974B-AD3B13FA4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551" y="2877929"/>
            <a:ext cx="1053854" cy="17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Graphique 11" descr="image012">
            <a:extLst>
              <a:ext uri="{FF2B5EF4-FFF2-40B4-BE49-F238E27FC236}">
                <a16:creationId xmlns:a16="http://schemas.microsoft.com/office/drawing/2014/main" id="{57BCD656-B3F8-4DE9-A792-08048FF19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91" y="4355411"/>
            <a:ext cx="1519048" cy="224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 12" descr="https://image.jimcdn.com/app/cms/image/transf/dimension=280x10000:format=jpg/path/sa3d24640f1269ccc/image/i2d2b10a8795da3c2/version/1528183616/image.jpg">
            <a:extLst>
              <a:ext uri="{FF2B5EF4-FFF2-40B4-BE49-F238E27FC236}">
                <a16:creationId xmlns:a16="http://schemas.microsoft.com/office/drawing/2014/main" id="{1D64070F-0012-4238-AD8D-FD9978DE0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621" y="5116121"/>
            <a:ext cx="990325" cy="21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Image 13" descr="logo">
            <a:extLst>
              <a:ext uri="{FF2B5EF4-FFF2-40B4-BE49-F238E27FC236}">
                <a16:creationId xmlns:a16="http://schemas.microsoft.com/office/drawing/2014/main" id="{F9A89F60-9318-4C84-9B23-A8408312E1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259" y="3437333"/>
            <a:ext cx="1202867" cy="379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 14" descr="https://www.maleva.it/img/logo.png">
            <a:extLst>
              <a:ext uri="{FF2B5EF4-FFF2-40B4-BE49-F238E27FC236}">
                <a16:creationId xmlns:a16="http://schemas.microsoft.com/office/drawing/2014/main" id="{D199F7E6-272C-4769-B10B-7918CF560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577" y="2741086"/>
            <a:ext cx="1202867" cy="283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Image 15" descr="ValoraData">
            <a:extLst>
              <a:ext uri="{FF2B5EF4-FFF2-40B4-BE49-F238E27FC236}">
                <a16:creationId xmlns:a16="http://schemas.microsoft.com/office/drawing/2014/main" id="{CB9AED31-5002-4BCF-8B6C-9938A9FFE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738" y="3511985"/>
            <a:ext cx="1194116" cy="33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34" descr="RÃ©sultat de recherche d'images pour &quot;inspur&quot;">
            <a:extLst>
              <a:ext uri="{FF2B5EF4-FFF2-40B4-BE49-F238E27FC236}">
                <a16:creationId xmlns:a16="http://schemas.microsoft.com/office/drawing/2014/main" id="{1E2CD754-99A0-4286-A99D-7E25A087E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190" y="2088812"/>
            <a:ext cx="1153708" cy="28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36" descr="Alliance Integrated Technology">
            <a:extLst>
              <a:ext uri="{FF2B5EF4-FFF2-40B4-BE49-F238E27FC236}">
                <a16:creationId xmlns:a16="http://schemas.microsoft.com/office/drawing/2014/main" id="{34F8EE5F-6DA6-4FF7-B9AD-79BDBA16E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681" y="4302885"/>
            <a:ext cx="1316853" cy="34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38" descr="RÃ©sultat de recherche d'images pour &quot;itsimple&quot;">
            <a:extLst>
              <a:ext uri="{FF2B5EF4-FFF2-40B4-BE49-F238E27FC236}">
                <a16:creationId xmlns:a16="http://schemas.microsoft.com/office/drawing/2014/main" id="{AFE35DF1-276D-46E0-B3DA-1CDA24C1C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696" y="3968811"/>
            <a:ext cx="997418" cy="99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0" descr="RÃ©sultat de recherche d'images pour &quot;petadata korea&quot;">
            <a:extLst>
              <a:ext uri="{FF2B5EF4-FFF2-40B4-BE49-F238E27FC236}">
                <a16:creationId xmlns:a16="http://schemas.microsoft.com/office/drawing/2014/main" id="{06C9936A-6B0D-402E-BA30-1FC3F0780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99" y="4330089"/>
            <a:ext cx="1423848" cy="230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2" descr="RÃ©sultat de recherche d'images pour &quot;uniswdc&quot;">
            <a:extLst>
              <a:ext uri="{FF2B5EF4-FFF2-40B4-BE49-F238E27FC236}">
                <a16:creationId xmlns:a16="http://schemas.microsoft.com/office/drawing/2014/main" id="{DB96C8A8-2297-4C57-9011-0451B8398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570" y="1841783"/>
            <a:ext cx="958069" cy="95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4" descr="RÃ©sultat de recherche d'images pour &quot;eplus&quot;">
            <a:extLst>
              <a:ext uri="{FF2B5EF4-FFF2-40B4-BE49-F238E27FC236}">
                <a16:creationId xmlns:a16="http://schemas.microsoft.com/office/drawing/2014/main" id="{9BF94637-74EA-41EB-8499-40DBB8E46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15" y="4859443"/>
            <a:ext cx="733632" cy="54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6" descr="RÃ©sultat de recherche d'images pour &quot;DigitalStream malaysia&quot;">
            <a:extLst>
              <a:ext uri="{FF2B5EF4-FFF2-40B4-BE49-F238E27FC236}">
                <a16:creationId xmlns:a16="http://schemas.microsoft.com/office/drawing/2014/main" id="{06D0521D-E34C-4340-AD3D-924714A9B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426" y="4713690"/>
            <a:ext cx="1184408" cy="83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8" descr="RÃ©sultat de recherche d'images pour &quot;philippines Sandz&quot;">
            <a:extLst>
              <a:ext uri="{FF2B5EF4-FFF2-40B4-BE49-F238E27FC236}">
                <a16:creationId xmlns:a16="http://schemas.microsoft.com/office/drawing/2014/main" id="{DD1A92F5-893E-432E-BC42-DB6727218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540" y="4879493"/>
            <a:ext cx="755934" cy="755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0" descr="South Asian Technologies (Pvt) Ltd. logo">
            <a:extLst>
              <a:ext uri="{FF2B5EF4-FFF2-40B4-BE49-F238E27FC236}">
                <a16:creationId xmlns:a16="http://schemas.microsoft.com/office/drawing/2014/main" id="{44D1DC3D-1827-4E68-BA80-89C992EFF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529" y="4579630"/>
            <a:ext cx="1124314" cy="112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52" descr="http://www.ooci.co.kr/images/ooci_box.png">
            <a:extLst>
              <a:ext uri="{FF2B5EF4-FFF2-40B4-BE49-F238E27FC236}">
                <a16:creationId xmlns:a16="http://schemas.microsoft.com/office/drawing/2014/main" id="{F3D027C5-33AF-4953-A35E-07C902C78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167" y="4164561"/>
            <a:ext cx="735137" cy="48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4" descr="RÃ©sultat de recherche d'images pour &quot;Red8&quot;">
            <a:extLst>
              <a:ext uri="{FF2B5EF4-FFF2-40B4-BE49-F238E27FC236}">
                <a16:creationId xmlns:a16="http://schemas.microsoft.com/office/drawing/2014/main" id="{DCF44FC1-310D-438F-8309-A8A484F1D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785" y="1930739"/>
            <a:ext cx="486406" cy="48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56" descr="NTH Group logo">
            <a:extLst>
              <a:ext uri="{FF2B5EF4-FFF2-40B4-BE49-F238E27FC236}">
                <a16:creationId xmlns:a16="http://schemas.microsoft.com/office/drawing/2014/main" id="{8994C779-18D5-4D7E-8B5F-13FC1E093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56" y="5683472"/>
            <a:ext cx="597271" cy="59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8" descr="RÃ©sultat de recherche d'images pour &quot;P1 Technologies&quot;">
            <a:extLst>
              <a:ext uri="{FF2B5EF4-FFF2-40B4-BE49-F238E27FC236}">
                <a16:creationId xmlns:a16="http://schemas.microsoft.com/office/drawing/2014/main" id="{17F0DC52-7A3D-464B-A892-2C87DBAAF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95" y="5659758"/>
            <a:ext cx="575279" cy="57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Image 99">
            <a:extLst>
              <a:ext uri="{FF2B5EF4-FFF2-40B4-BE49-F238E27FC236}">
                <a16:creationId xmlns:a16="http://schemas.microsoft.com/office/drawing/2014/main" id="{F19A8CC0-2A88-4215-BEFD-1005FB37BF4A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360724" y="4966229"/>
            <a:ext cx="575279" cy="592035"/>
          </a:xfrm>
          <a:prstGeom prst="rect">
            <a:avLst/>
          </a:prstGeom>
        </p:spPr>
      </p:pic>
      <p:pic>
        <p:nvPicPr>
          <p:cNvPr id="56" name="Picture 60" descr="NEWNET Logo">
            <a:extLst>
              <a:ext uri="{FF2B5EF4-FFF2-40B4-BE49-F238E27FC236}">
                <a16:creationId xmlns:a16="http://schemas.microsoft.com/office/drawing/2014/main" id="{BA3F72F6-E778-4B6F-9A19-C0F24E360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173" y="5871897"/>
            <a:ext cx="755934" cy="22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10">
            <a:extLst>
              <a:ext uri="{FF2B5EF4-FFF2-40B4-BE49-F238E27FC236}">
                <a16:creationId xmlns:a16="http://schemas.microsoft.com/office/drawing/2014/main" id="{F71AAF65-7EF6-42F2-9D5A-E3F1EA6B2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994" y="3465587"/>
            <a:ext cx="1266825" cy="39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11">
            <a:extLst>
              <a:ext uri="{FF2B5EF4-FFF2-40B4-BE49-F238E27FC236}">
                <a16:creationId xmlns:a16="http://schemas.microsoft.com/office/drawing/2014/main" id="{3F514614-4DA5-4622-B963-B78FF4306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0645" y="1920291"/>
            <a:ext cx="1219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12">
            <a:extLst>
              <a:ext uri="{FF2B5EF4-FFF2-40B4-BE49-F238E27FC236}">
                <a16:creationId xmlns:a16="http://schemas.microsoft.com/office/drawing/2014/main" id="{D7801AC7-1C79-42FD-B98E-D626540A5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994" y="4253383"/>
            <a:ext cx="1390650" cy="40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13">
            <a:extLst>
              <a:ext uri="{FF2B5EF4-FFF2-40B4-BE49-F238E27FC236}">
                <a16:creationId xmlns:a16="http://schemas.microsoft.com/office/drawing/2014/main" id="{53F326EC-D9C2-4F99-A718-F7CFE21A38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994" y="2708857"/>
            <a:ext cx="1095375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Image 40">
            <a:extLst>
              <a:ext uri="{FF2B5EF4-FFF2-40B4-BE49-F238E27FC236}">
                <a16:creationId xmlns:a16="http://schemas.microsoft.com/office/drawing/2014/main" id="{66ABAD32-867E-4B02-848C-F74421AD6544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0170195" y="4716071"/>
            <a:ext cx="800100" cy="800100"/>
          </a:xfrm>
          <a:prstGeom prst="rect">
            <a:avLst/>
          </a:prstGeom>
        </p:spPr>
      </p:pic>
      <p:pic>
        <p:nvPicPr>
          <p:cNvPr id="63" name="Picture 2" descr="Computacenter">
            <a:extLst>
              <a:ext uri="{FF2B5EF4-FFF2-40B4-BE49-F238E27FC236}">
                <a16:creationId xmlns:a16="http://schemas.microsoft.com/office/drawing/2014/main" id="{979EDB10-92A3-4B25-98CC-3133D058E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9745" y="5631533"/>
            <a:ext cx="1183389" cy="60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955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314430-E1B0-4C7D-B8CF-7A1A3CF68A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067298" y="1625600"/>
            <a:ext cx="6667502" cy="4680607"/>
          </a:xfrm>
        </p:spPr>
        <p:txBody>
          <a:bodyPr lIns="91440" tIns="45720" rIns="91440" bIns="45720" anchor="t"/>
          <a:lstStyle/>
          <a:p>
            <a:r>
              <a:rPr lang="ko-KR" altLang="en-US" b="1" dirty="0">
                <a:solidFill>
                  <a:srgbClr val="2E5B91"/>
                </a:solidFill>
              </a:rPr>
              <a:t>독립</a:t>
            </a:r>
            <a:endParaRPr lang="fr-FR" b="1" dirty="0">
              <a:solidFill>
                <a:srgbClr val="2E5B9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lt"/>
              </a:rPr>
              <a:t>유럽 최초의 데이터 보호 및 데이터 관리 전문가 센터</a:t>
            </a:r>
            <a:br>
              <a:rPr lang="fr-FR" dirty="0"/>
            </a:br>
            <a:endParaRPr lang="fr-FR" dirty="0"/>
          </a:p>
          <a:p>
            <a:r>
              <a:rPr lang="ko-KR" altLang="en-US" b="1" dirty="0">
                <a:solidFill>
                  <a:srgbClr val="2E5B91"/>
                </a:solidFill>
              </a:rPr>
              <a:t>지원 퀄리티</a:t>
            </a:r>
            <a:endParaRPr lang="fr-FR" b="1" dirty="0">
              <a:solidFill>
                <a:srgbClr val="2E5B9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>
                <a:latin typeface="+mj-lt"/>
              </a:rPr>
              <a:t>프랑스 및 한국 기반 등의</a:t>
            </a:r>
            <a:r>
              <a:rPr lang="en-US" altLang="ko-KR" dirty="0">
                <a:latin typeface="+mj-lt"/>
              </a:rPr>
              <a:t> </a:t>
            </a:r>
            <a:r>
              <a:rPr lang="ko-KR" altLang="en-US" dirty="0">
                <a:latin typeface="+mj-lt"/>
              </a:rPr>
              <a:t>연중무휴 </a:t>
            </a:r>
            <a:r>
              <a:rPr lang="en-US" altLang="ko-KR" dirty="0">
                <a:latin typeface="+mj-lt"/>
              </a:rPr>
              <a:t>24</a:t>
            </a:r>
            <a:r>
              <a:rPr lang="ko-KR" altLang="en-US" dirty="0">
                <a:latin typeface="+mj-lt"/>
              </a:rPr>
              <a:t>시간 이용 가능</a:t>
            </a:r>
            <a:r>
              <a:rPr lang="en-US" altLang="ko-KR" dirty="0">
                <a:latin typeface="+mj-lt"/>
              </a:rPr>
              <a:t>, </a:t>
            </a:r>
            <a:r>
              <a:rPr lang="ko-KR" altLang="en-US" dirty="0">
                <a:latin typeface="+mj-lt"/>
              </a:rPr>
              <a:t>제품 전문가 지원 제공</a:t>
            </a:r>
            <a:br>
              <a:rPr lang="fr-FR" dirty="0"/>
            </a:br>
            <a:endParaRPr lang="fr-FR" dirty="0">
              <a:cs typeface="Calibri"/>
            </a:endParaRPr>
          </a:p>
          <a:p>
            <a:r>
              <a:rPr lang="ko-KR" altLang="en-US" b="1" dirty="0">
                <a:solidFill>
                  <a:srgbClr val="2E5B91"/>
                </a:solidFill>
              </a:rPr>
              <a:t>신뢰성 및 보안</a:t>
            </a:r>
            <a:endParaRPr lang="fr-FR" b="1" dirty="0">
              <a:solidFill>
                <a:srgbClr val="2E5B9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액세스 권한을 포함한 데이터의 즉각적인 복구</a:t>
            </a:r>
            <a:br>
              <a:rPr lang="en-US" altLang="ko-KR" b="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</a:br>
            <a:endParaRPr lang="fr-FR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  <a:p>
            <a:r>
              <a:rPr lang="ko-KR" altLang="en-US" b="1" dirty="0">
                <a:solidFill>
                  <a:srgbClr val="2E5B91"/>
                </a:solidFill>
              </a:rPr>
              <a:t>유연성</a:t>
            </a:r>
            <a:endParaRPr lang="fr-FR" b="1" dirty="0">
              <a:solidFill>
                <a:srgbClr val="2E5B9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혁신적인 라이선스</a:t>
            </a:r>
            <a:r>
              <a:rPr lang="en-US" altLang="ko-KR" b="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, </a:t>
            </a:r>
            <a:r>
              <a:rPr lang="ko-KR" altLang="en-US" b="0" i="0" u="none" strike="noStrike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</a:rPr>
              <a:t>기술 지원 및 유지 관리 시스템</a:t>
            </a:r>
            <a:endParaRPr lang="fr-FR" altLang="ko-KR" sz="16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ko-KR" altLang="en-US" b="1" dirty="0">
                <a:solidFill>
                  <a:srgbClr val="2E5B91"/>
                </a:solidFill>
              </a:rPr>
              <a:t>확장성</a:t>
            </a:r>
            <a:endParaRPr lang="fr-FR" b="1" dirty="0">
              <a:solidFill>
                <a:srgbClr val="2E5B9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+mj-lt"/>
              </a:rPr>
              <a:t>증가하는 고객의 과제를 해결하는 강력한 솔루션</a:t>
            </a:r>
            <a:r>
              <a:rPr lang="en-US" dirty="0"/>
              <a:t> </a:t>
            </a:r>
            <a:endParaRPr lang="fr-FR" dirty="0"/>
          </a:p>
        </p:txBody>
      </p:sp>
      <p:pic>
        <p:nvPicPr>
          <p:cNvPr id="7" name="Picture Placeholder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38F34EC-A653-4BD0-BBBF-ED8FB45E2F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3" r="23245"/>
          <a:stretch/>
        </p:blipFill>
        <p:spPr>
          <a:xfrm>
            <a:off x="0" y="0"/>
            <a:ext cx="4176009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CE2AF5B-B7B3-4478-B40D-50C75069B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7298" y="551793"/>
            <a:ext cx="6381751" cy="819807"/>
          </a:xfrm>
        </p:spPr>
        <p:txBody>
          <a:bodyPr/>
          <a:lstStyle/>
          <a:p>
            <a:r>
              <a:rPr lang="en-US" altLang="ko-KR" dirty="0" err="1"/>
              <a:t>Atempo</a:t>
            </a:r>
            <a:r>
              <a:rPr lang="ko-KR" altLang="en-US" dirty="0"/>
              <a:t>를 선택하는 이유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28879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E38CFF42-1791-FA47-83C0-D875F0C9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283" y="351301"/>
            <a:ext cx="11197317" cy="1033698"/>
          </a:xfrm>
        </p:spPr>
        <p:txBody>
          <a:bodyPr lIns="91440" tIns="45720" rIns="91440" bIns="45720" anchor="t"/>
          <a:lstStyle/>
          <a:p>
            <a:r>
              <a:rPr lang="ko-KR" altLang="en-US" dirty="0">
                <a:cs typeface="Calibri"/>
              </a:rPr>
              <a:t>최고의 데이터 보호 및 스토리지 보안 결합</a:t>
            </a:r>
            <a:endParaRPr lang="en-US" dirty="0">
              <a:cs typeface="Calibri"/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463E87A5-348D-4388-8C72-1DD257E811B5}"/>
              </a:ext>
            </a:extLst>
          </p:cNvPr>
          <p:cNvGrpSpPr/>
          <p:nvPr/>
        </p:nvGrpSpPr>
        <p:grpSpPr>
          <a:xfrm>
            <a:off x="669400" y="1556372"/>
            <a:ext cx="2626815" cy="4757394"/>
            <a:chOff x="4295656" y="1248447"/>
            <a:chExt cx="2626815" cy="4757394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40BD6107-9A31-4F81-A752-E679F2A160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84396" y="3265696"/>
              <a:ext cx="1468922" cy="1330849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92FBC54-6D2C-4B30-834A-B3136172F4D2}"/>
                </a:ext>
              </a:extLst>
            </p:cNvPr>
            <p:cNvSpPr/>
            <p:nvPr/>
          </p:nvSpPr>
          <p:spPr>
            <a:xfrm>
              <a:off x="4295656" y="1248447"/>
              <a:ext cx="2626815" cy="4757394"/>
            </a:xfrm>
            <a:prstGeom prst="rect">
              <a:avLst/>
            </a:prstGeom>
            <a:noFill/>
            <a:ln w="9525">
              <a:solidFill>
                <a:srgbClr val="194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49169531-EAC2-4069-8C8D-745BAF52AC4F}"/>
                </a:ext>
              </a:extLst>
            </p:cNvPr>
            <p:cNvSpPr txBox="1"/>
            <p:nvPr/>
          </p:nvSpPr>
          <p:spPr>
            <a:xfrm>
              <a:off x="4407938" y="4660770"/>
              <a:ext cx="2418887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endParaRPr lang="en-US" sz="1400">
                <a:solidFill>
                  <a:srgbClr val="194B84"/>
                </a:solidFill>
                <a:latin typeface="+mj-lt"/>
                <a:cs typeface="Calibri"/>
              </a:endParaRPr>
            </a:p>
          </p:txBody>
        </p:sp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B0AC5CF3-880B-4BD7-9812-E04432343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37870" y="1575454"/>
              <a:ext cx="1512888" cy="1638962"/>
            </a:xfrm>
            <a:prstGeom prst="rect">
              <a:avLst/>
            </a:prstGeom>
          </p:spPr>
        </p:pic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27112D73-0182-4E9C-B668-24DB687440AF}"/>
              </a:ext>
            </a:extLst>
          </p:cNvPr>
          <p:cNvSpPr txBox="1"/>
          <p:nvPr/>
        </p:nvSpPr>
        <p:spPr>
          <a:xfrm>
            <a:off x="762270" y="4810341"/>
            <a:ext cx="2418887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ko-KR" sz="1400" dirty="0" err="1">
                <a:solidFill>
                  <a:srgbClr val="194B84"/>
                </a:solidFill>
                <a:latin typeface="+mj-lt"/>
                <a:cs typeface="Calibri"/>
              </a:rPr>
              <a:t>Atempo</a:t>
            </a:r>
            <a: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  <a:t> Tina</a:t>
            </a:r>
            <a:r>
              <a:rPr lang="ko-KR" altLang="en-US" sz="1400" dirty="0">
                <a:solidFill>
                  <a:srgbClr val="194B84"/>
                </a:solidFill>
                <a:latin typeface="+mj-lt"/>
                <a:cs typeface="Calibri"/>
              </a:rPr>
              <a:t>는 </a:t>
            </a:r>
            <a:b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</a:br>
            <a:r>
              <a:rPr lang="ko-KR" altLang="en-US" sz="1400" dirty="0">
                <a:solidFill>
                  <a:srgbClr val="194B84"/>
                </a:solidFill>
                <a:latin typeface="+mj-lt"/>
                <a:cs typeface="Calibri"/>
              </a:rPr>
              <a:t>이기종 환경을 위한 고급 고성능 보호 및 보관 솔루션을 제공합니다</a:t>
            </a:r>
            <a:r>
              <a:rPr lang="en-US" altLang="ko-KR" sz="1400" dirty="0">
                <a:solidFill>
                  <a:srgbClr val="194B84"/>
                </a:solidFill>
                <a:latin typeface="+mj-lt"/>
                <a:cs typeface="Calibri"/>
              </a:rPr>
              <a:t>.</a:t>
            </a:r>
            <a:endParaRPr lang="en-US" sz="1400" dirty="0">
              <a:solidFill>
                <a:srgbClr val="194B84"/>
              </a:solidFill>
              <a:latin typeface="+mj-lt"/>
              <a:cs typeface="Calibri"/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D8A605B-74D4-4F95-9F0B-53170F2DB440}"/>
              </a:ext>
            </a:extLst>
          </p:cNvPr>
          <p:cNvGrpSpPr/>
          <p:nvPr/>
        </p:nvGrpSpPr>
        <p:grpSpPr>
          <a:xfrm>
            <a:off x="3327625" y="1755112"/>
            <a:ext cx="8994994" cy="3828648"/>
            <a:chOff x="4051821" y="1933083"/>
            <a:chExt cx="8994994" cy="3828648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420E8EE3-CA6E-4400-9057-B8BF4BBBBBF8}"/>
                </a:ext>
              </a:extLst>
            </p:cNvPr>
            <p:cNvGrpSpPr/>
            <p:nvPr/>
          </p:nvGrpSpPr>
          <p:grpSpPr>
            <a:xfrm>
              <a:off x="4051821" y="4041782"/>
              <a:ext cx="7405666" cy="1719949"/>
              <a:chOff x="2629789" y="4044647"/>
              <a:chExt cx="7405666" cy="1719949"/>
            </a:xfrm>
          </p:grpSpPr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233BA912-2435-4439-89A3-C6C5423CDD8C}"/>
                  </a:ext>
                </a:extLst>
              </p:cNvPr>
              <p:cNvSpPr txBox="1"/>
              <p:nvPr/>
            </p:nvSpPr>
            <p:spPr>
              <a:xfrm>
                <a:off x="2629789" y="4964378"/>
                <a:ext cx="2857577" cy="584775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algn="ctr"/>
                <a:r>
                  <a:rPr lang="fr-FR" b="1" dirty="0"/>
                  <a:t>M365 </a:t>
                </a:r>
                <a:r>
                  <a:rPr lang="ko-KR" altLang="en-US" b="1" dirty="0"/>
                  <a:t>보호</a:t>
                </a:r>
                <a:endParaRPr lang="fr-FR" b="1" dirty="0"/>
              </a:p>
              <a:p>
                <a:pPr algn="ctr"/>
                <a:r>
                  <a:rPr lang="fr-FR" sz="1400" dirty="0"/>
                  <a:t>Emails, OneDrive, Teams, SharePoint</a:t>
                </a:r>
              </a:p>
            </p:txBody>
          </p:sp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55017CB6-812B-4C9A-BF84-3D45B716E74B}"/>
                  </a:ext>
                </a:extLst>
              </p:cNvPr>
              <p:cNvSpPr txBox="1"/>
              <p:nvPr/>
            </p:nvSpPr>
            <p:spPr>
              <a:xfrm>
                <a:off x="5510027" y="4964376"/>
                <a:ext cx="245374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고속의 백업 및 복구</a:t>
                </a:r>
                <a:r>
                  <a:rPr lang="fr-FR" b="1" dirty="0"/>
                  <a:t>
</a:t>
                </a:r>
                <a:r>
                  <a:rPr lang="fr-FR" sz="1400" dirty="0"/>
                  <a:t>1 Click Restart, Express Restart</a:t>
                </a:r>
              </a:p>
            </p:txBody>
          </p:sp>
          <p:pic>
            <p:nvPicPr>
              <p:cNvPr id="50" name="Graphique 49">
                <a:extLst>
                  <a:ext uri="{FF2B5EF4-FFF2-40B4-BE49-F238E27FC236}">
                    <a16:creationId xmlns:a16="http://schemas.microsoft.com/office/drawing/2014/main" id="{08BDF265-7521-4E06-84D4-4BF8E70C44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6321101" y="4044647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51" name="Graphique 50">
                <a:extLst>
                  <a:ext uri="{FF2B5EF4-FFF2-40B4-BE49-F238E27FC236}">
                    <a16:creationId xmlns:a16="http://schemas.microsoft.com/office/drawing/2014/main" id="{26B28EA5-DFF8-41F6-9305-D96647550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642777" y="4044647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52" name="Graphique 51">
                <a:extLst>
                  <a:ext uri="{FF2B5EF4-FFF2-40B4-BE49-F238E27FC236}">
                    <a16:creationId xmlns:a16="http://schemas.microsoft.com/office/drawing/2014/main" id="{EC65679C-D040-47BB-96AB-467F1D328C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8968676" y="4044647"/>
                <a:ext cx="831600" cy="831600"/>
              </a:xfrm>
              <a:prstGeom prst="rect">
                <a:avLst/>
              </a:prstGeom>
            </p:spPr>
          </p:pic>
          <p:sp>
            <p:nvSpPr>
              <p:cNvPr id="53" name="ZoneTexte 52">
                <a:extLst>
                  <a:ext uri="{FF2B5EF4-FFF2-40B4-BE49-F238E27FC236}">
                    <a16:creationId xmlns:a16="http://schemas.microsoft.com/office/drawing/2014/main" id="{48DCF060-263B-4DB2-B111-BCE58483E5C7}"/>
                  </a:ext>
                </a:extLst>
              </p:cNvPr>
              <p:cNvSpPr txBox="1"/>
              <p:nvPr/>
            </p:nvSpPr>
            <p:spPr>
              <a:xfrm>
                <a:off x="8733496" y="4964377"/>
                <a:ext cx="1301959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백업 보안</a:t>
                </a:r>
                <a:r>
                  <a:rPr lang="fr-FR" b="1" dirty="0"/>
                  <a:t>
</a:t>
                </a:r>
                <a:r>
                  <a:rPr lang="fr-FR" sz="1400" dirty="0"/>
                  <a:t>3-2-1 </a:t>
                </a:r>
                <a:r>
                  <a:rPr lang="ko-KR" altLang="en-US" sz="1400" dirty="0"/>
                  <a:t>룰</a:t>
                </a:r>
                <a:endParaRPr lang="fr-FR" sz="1400" dirty="0"/>
              </a:p>
              <a:p>
                <a:pPr algn="ctr"/>
                <a:r>
                  <a:rPr lang="ko-KR" altLang="en-US" sz="1400" dirty="0"/>
                  <a:t>데이터 불변성</a:t>
                </a:r>
                <a:endParaRPr lang="fr-FR" dirty="0"/>
              </a:p>
            </p:txBody>
          </p:sp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E5567625-7CB7-43AB-AA41-A1911C2144B9}"/>
                </a:ext>
              </a:extLst>
            </p:cNvPr>
            <p:cNvGrpSpPr/>
            <p:nvPr/>
          </p:nvGrpSpPr>
          <p:grpSpPr>
            <a:xfrm>
              <a:off x="4312833" y="1933083"/>
              <a:ext cx="8733982" cy="1958086"/>
              <a:chOff x="4312833" y="1933083"/>
              <a:chExt cx="8733982" cy="1958086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A84273-BE32-4C7C-B5B2-4704398C4E97}"/>
                  </a:ext>
                </a:extLst>
              </p:cNvPr>
              <p:cNvSpPr txBox="1"/>
              <p:nvPr/>
            </p:nvSpPr>
            <p:spPr>
              <a:xfrm>
                <a:off x="10189238" y="2862394"/>
                <a:ext cx="28575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/>
                  <a:t> </a:t>
                </a:r>
                <a:r>
                  <a:rPr lang="ko-KR" altLang="en-US" b="1" dirty="0"/>
                  <a:t>광범위한 호환성</a:t>
                </a:r>
                <a:r>
                  <a:rPr lang="fr-FR" b="1" dirty="0"/>
                  <a:t>
</a:t>
                </a:r>
                <a:r>
                  <a:rPr lang="ko-KR" altLang="en-US" sz="1400" dirty="0"/>
                  <a:t>물리 및 가상</a:t>
                </a:r>
                <a:endParaRPr lang="fr-FR" sz="1400" dirty="0"/>
              </a:p>
            </p:txBody>
          </p:sp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63B5496E-EE52-4934-B2D0-5CCDC5235A2E}"/>
                  </a:ext>
                </a:extLst>
              </p:cNvPr>
              <p:cNvSpPr txBox="1"/>
              <p:nvPr/>
            </p:nvSpPr>
            <p:spPr>
              <a:xfrm>
                <a:off x="4312833" y="2875505"/>
                <a:ext cx="162255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시간항해 기법</a:t>
                </a:r>
                <a:r>
                  <a:rPr lang="fr-FR" b="1" dirty="0"/>
                  <a:t>
</a:t>
                </a:r>
                <a:r>
                  <a:rPr lang="ko-KR" altLang="en-US" sz="1400" dirty="0"/>
                  <a:t>백업 정책의 </a:t>
                </a:r>
                <a:br>
                  <a:rPr lang="en-US" altLang="ko-KR" sz="1400" dirty="0"/>
                </a:br>
                <a:r>
                  <a:rPr lang="ko-KR" altLang="en-US" sz="1400" dirty="0"/>
                  <a:t>세부적인 관리</a:t>
                </a:r>
                <a:r>
                  <a:rPr lang="en-US" sz="1400" dirty="0"/>
                  <a:t>
</a:t>
                </a:r>
                <a:endParaRPr lang="fr-FR" sz="1400" dirty="0"/>
              </a:p>
            </p:txBody>
          </p:sp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519E29BB-B32B-4519-A3C5-BB38E103FA0D}"/>
                  </a:ext>
                </a:extLst>
              </p:cNvPr>
              <p:cNvSpPr txBox="1"/>
              <p:nvPr/>
            </p:nvSpPr>
            <p:spPr>
              <a:xfrm>
                <a:off x="6306243" y="2875506"/>
                <a:ext cx="1675459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소스 중복제거</a:t>
                </a:r>
                <a:r>
                  <a:rPr lang="fr-FR" b="1" dirty="0"/>
                  <a:t> 
</a:t>
                </a:r>
                <a:r>
                  <a:rPr lang="ko-KR" altLang="en-US" sz="1400" dirty="0"/>
                  <a:t>스토리기 공간과 </a:t>
                </a:r>
                <a:br>
                  <a:rPr lang="en-US" altLang="ko-KR" sz="1400" dirty="0"/>
                </a:br>
                <a:r>
                  <a:rPr lang="ko-KR" altLang="en-US" sz="1400" dirty="0"/>
                  <a:t>대역폭을 줄임</a:t>
                </a:r>
                <a:r>
                  <a:rPr lang="en-US" sz="1400" dirty="0"/>
                  <a:t>
</a:t>
                </a:r>
                <a:endParaRPr lang="fr-FR" sz="1400" dirty="0"/>
              </a:p>
            </p:txBody>
          </p:sp>
          <p:pic>
            <p:nvPicPr>
              <p:cNvPr id="42" name="Graphique 41">
                <a:extLst>
                  <a:ext uri="{FF2B5EF4-FFF2-40B4-BE49-F238E27FC236}">
                    <a16:creationId xmlns:a16="http://schemas.microsoft.com/office/drawing/2014/main" id="{C9717C5D-E796-452A-AFD2-179F79C161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11202226" y="1933661"/>
                <a:ext cx="831600" cy="831600"/>
              </a:xfrm>
              <a:prstGeom prst="rect">
                <a:avLst/>
              </a:prstGeom>
            </p:spPr>
          </p:pic>
          <p:pic>
            <p:nvPicPr>
              <p:cNvPr id="43" name="Graphique 42">
                <a:extLst>
                  <a:ext uri="{FF2B5EF4-FFF2-40B4-BE49-F238E27FC236}">
                    <a16:creationId xmlns:a16="http://schemas.microsoft.com/office/drawing/2014/main" id="{6C02A908-01A4-4937-8E94-0DB3D2B816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4707735" y="1933083"/>
                <a:ext cx="832757" cy="832757"/>
              </a:xfrm>
              <a:prstGeom prst="rect">
                <a:avLst/>
              </a:prstGeom>
            </p:spPr>
          </p:pic>
          <p:pic>
            <p:nvPicPr>
              <p:cNvPr id="45" name="Graphique 44">
                <a:extLst>
                  <a:ext uri="{FF2B5EF4-FFF2-40B4-BE49-F238E27FC236}">
                    <a16:creationId xmlns:a16="http://schemas.microsoft.com/office/drawing/2014/main" id="{F18E2873-FB43-4E76-BD07-6E29D2779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6727589" y="1933083"/>
                <a:ext cx="832757" cy="832757"/>
              </a:xfrm>
              <a:prstGeom prst="rect">
                <a:avLst/>
              </a:prstGeom>
            </p:spPr>
          </p:pic>
          <p:sp>
            <p:nvSpPr>
              <p:cNvPr id="46" name="ZoneTexte 45">
                <a:extLst>
                  <a:ext uri="{FF2B5EF4-FFF2-40B4-BE49-F238E27FC236}">
                    <a16:creationId xmlns:a16="http://schemas.microsoft.com/office/drawing/2014/main" id="{076BCF1C-0F57-43D7-B98F-213765E5D0B1}"/>
                  </a:ext>
                </a:extLst>
              </p:cNvPr>
              <p:cNvSpPr txBox="1"/>
              <p:nvPr/>
            </p:nvSpPr>
            <p:spPr>
              <a:xfrm>
                <a:off x="8493318" y="2846632"/>
                <a:ext cx="148149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b="1" dirty="0"/>
                  <a:t>재해 복구</a:t>
                </a:r>
                <a:r>
                  <a:rPr lang="fr-FR" b="1" dirty="0"/>
                  <a:t> </a:t>
                </a:r>
              </a:p>
              <a:p>
                <a:pPr algn="ctr"/>
                <a:r>
                  <a:rPr lang="ko-KR" altLang="en-US" sz="1400" dirty="0"/>
                  <a:t>비즈니스 연속성</a:t>
                </a:r>
                <a:endParaRPr lang="fr-FR" sz="1400" dirty="0"/>
              </a:p>
            </p:txBody>
          </p:sp>
          <p:pic>
            <p:nvPicPr>
              <p:cNvPr id="47" name="Graphique 46">
                <a:extLst>
                  <a:ext uri="{FF2B5EF4-FFF2-40B4-BE49-F238E27FC236}">
                    <a16:creationId xmlns:a16="http://schemas.microsoft.com/office/drawing/2014/main" id="{0DE12E28-2755-4839-B38B-6519DCBC25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8818265" y="1933661"/>
                <a:ext cx="831600" cy="8316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02428166"/>
      </p:ext>
    </p:extLst>
  </p:cSld>
  <p:clrMapOvr>
    <a:masterClrMapping/>
  </p:clrMapOvr>
</p:sld>
</file>

<file path=ppt/theme/theme1.xml><?xml version="1.0" encoding="utf-8"?>
<a:theme xmlns:a="http://schemas.openxmlformats.org/drawingml/2006/main" name="Atempo Corp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9" id="{FD8F8D60-A92D-4CF7-ACAB-B88A044FCA86}" vid="{BA71B341-79E2-48DF-9BCF-B1F54942F9E6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9" id="{FD8F8D60-A92D-4CF7-ACAB-B88A044FCA86}" vid="{488CED31-BEF1-4F56-B8FC-23912704C049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9" id="{FD8F8D60-A92D-4CF7-ACAB-B88A044FCA86}" vid="{21E7D3AE-C6C0-4B99-865C-E3660072F1BA}"/>
    </a:ext>
  </a:extLst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9" id="{FD8F8D60-A92D-4CF7-ACAB-B88A044FCA86}" vid="{DA67C113-F2D1-4C92-8D39-15084F904954}"/>
    </a:ext>
  </a:extLst>
</a:theme>
</file>

<file path=ppt/theme/theme5.xml><?xml version="1.0" encoding="utf-8"?>
<a:theme xmlns:a="http://schemas.openxmlformats.org/drawingml/2006/main" name="ATEMPO 2022 CONTEN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EMPO - 2022.pptx" id="{E1ED0986-5A5F-44D2-8003-C806DC80B847}" vid="{EFC2B6CD-9C04-4FCD-B1AB-7757FB49B7B3}"/>
    </a:ext>
  </a:extLst>
</a:theme>
</file>

<file path=ppt/theme/theme6.xml><?xml version="1.0" encoding="utf-8"?>
<a:theme xmlns:a="http://schemas.openxmlformats.org/drawingml/2006/main" name="ATEMPO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EMPO - 2022.pptx" id="{E1ED0986-5A5F-44D2-8003-C806DC80B847}" vid="{F36DB954-E18D-4D67-A5B1-D1B940301B16}"/>
    </a:ext>
  </a:extLst>
</a:theme>
</file>

<file path=ppt/theme/theme7.xml><?xml version="1.0" encoding="utf-8"?>
<a:theme xmlns:a="http://schemas.openxmlformats.org/drawingml/2006/main" name="ATEMPO LOGO CENTE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EMPO - 2022.pptx" id="{E1ED0986-5A5F-44D2-8003-C806DC80B847}" vid="{0292A20F-84DC-48C1-96A5-6EF088EFB0E0}"/>
    </a:ext>
  </a:extLst>
</a:theme>
</file>

<file path=ppt/theme/theme8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tempo 2019">
    <a:dk1>
      <a:srgbClr val="335081"/>
    </a:dk1>
    <a:lt1>
      <a:sysClr val="window" lastClr="FFFFFF"/>
    </a:lt1>
    <a:dk2>
      <a:srgbClr val="284F85"/>
    </a:dk2>
    <a:lt2>
      <a:srgbClr val="E2DFCC"/>
    </a:lt2>
    <a:accent1>
      <a:srgbClr val="4996D1"/>
    </a:accent1>
    <a:accent2>
      <a:srgbClr val="367E9B"/>
    </a:accent2>
    <a:accent3>
      <a:srgbClr val="A7EA51"/>
    </a:accent3>
    <a:accent4>
      <a:srgbClr val="4475B6"/>
    </a:accent4>
    <a:accent5>
      <a:srgbClr val="4475B6"/>
    </a:accent5>
    <a:accent6>
      <a:srgbClr val="385B8C"/>
    </a:accent6>
    <a:hlink>
      <a:srgbClr val="FF8020"/>
    </a:hlink>
    <a:folHlink>
      <a:srgbClr val="D9542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8efd589-cbb2-4e91-bff6-23ef6107a6a4">
      <UserInfo>
        <DisplayName>Renaud Bonnevie</DisplayName>
        <AccountId>232</AccountId>
        <AccountType/>
      </UserInfo>
      <UserInfo>
        <DisplayName>Cecile Rodier</DisplayName>
        <AccountId>651</AccountId>
        <AccountType/>
      </UserInfo>
      <UserInfo>
        <DisplayName>Leonard Silbermann</DisplayName>
        <AccountId>687</AccountId>
        <AccountType/>
      </UserInfo>
    </SharedWithUsers>
    <MediaLengthInSeconds xmlns="9c52bb78-847f-482d-9b78-8a22635b2ce5" xsi:nil="true"/>
    <TaxCatchAll xmlns="28efd589-cbb2-4e91-bff6-23ef6107a6a4" xsi:nil="true"/>
    <lcf76f155ced4ddcb4097134ff3c332f xmlns="9c52bb78-847f-482d-9b78-8a22635b2ce5">
      <Terms xmlns="http://schemas.microsoft.com/office/infopath/2007/PartnerControls"/>
    </lcf76f155ced4ddcb4097134ff3c332f>
    <Category xmlns="9c52bb78-847f-482d-9b78-8a22635b2ce5">20- Product Presentations</Category>
    <Archive xmlns="9c52bb78-847f-482d-9b78-8a22635b2ce5">false</Archive>
    <Product_x0020_version xmlns="9c52bb78-847f-482d-9b78-8a22635b2ce5" xsi:nil="true"/>
    <Internal_x0020_use_x0020_only xmlns="9c52bb78-847f-482d-9b78-8a22635b2ce5">true</Internal_x0020_use_x0020_only>
    <Description0 xmlns="9c52bb78-847f-482d-9b78-8a22635b2ce5" xsi:nil="true"/>
    <Language xmlns="9c52bb78-847f-482d-9b78-8a22635b2ce5">English</Language>
    <_dlc_DocId xmlns="28efd589-cbb2-4e91-bff6-23ef6107a6a4">EXVDDS25C2CT-369879440-945</_dlc_DocId>
    <_dlc_DocIdUrl xmlns="28efd589-cbb2-4e91-bff6-23ef6107a6a4">
      <Url>https://atempo3.sharepoint.com/sites/AtempoDepot/_layouts/15/DocIdRedir.aspx?ID=EXVDDS25C2CT-369879440-945</Url>
      <Description>EXVDDS25C2CT-369879440-945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BF899723DA3C44A948B5A730AEB33B" ma:contentTypeVersion="21" ma:contentTypeDescription="Crée un document." ma:contentTypeScope="" ma:versionID="050b37998545b14bcd35880fe22e31d0">
  <xsd:schema xmlns:xsd="http://www.w3.org/2001/XMLSchema" xmlns:xs="http://www.w3.org/2001/XMLSchema" xmlns:p="http://schemas.microsoft.com/office/2006/metadata/properties" xmlns:ns1="9c52bb78-847f-482d-9b78-8a22635b2ce5" xmlns:ns3="28efd589-cbb2-4e91-bff6-23ef6107a6a4" targetNamespace="http://schemas.microsoft.com/office/2006/metadata/properties" ma:root="true" ma:fieldsID="4b2e4f19d7a5229ccab1eeffa03e866d" ns1:_="" ns3:_="">
    <xsd:import namespace="9c52bb78-847f-482d-9b78-8a22635b2ce5"/>
    <xsd:import namespace="28efd589-cbb2-4e91-bff6-23ef6107a6a4"/>
    <xsd:element name="properties">
      <xsd:complexType>
        <xsd:sequence>
          <xsd:element name="documentManagement">
            <xsd:complexType>
              <xsd:all>
                <xsd:element ref="ns1:Category"/>
                <xsd:element ref="ns1:Description0" minOccurs="0"/>
                <xsd:element ref="ns1:Internal_x0020_use_x0020_only" minOccurs="0"/>
                <xsd:element ref="ns1:Language" minOccurs="0"/>
                <xsd:element ref="ns1:Product_x0020_version" minOccurs="0"/>
                <xsd:element ref="ns1:Archive" minOccurs="0"/>
                <xsd:element ref="ns3:_dlc_DocId" minOccurs="0"/>
                <xsd:element ref="ns3:_dlc_DocIdUrl" minOccurs="0"/>
                <xsd:element ref="ns3:_dlc_DocIdPersistId" minOccurs="0"/>
                <xsd:element ref="ns1:MediaServiceMetadata" minOccurs="0"/>
                <xsd:element ref="ns1:MediaServiceFastMetadata" minOccurs="0"/>
                <xsd:element ref="ns1:MediaServiceDateTaken" minOccurs="0"/>
                <xsd:element ref="ns1:MediaServiceOCR" minOccurs="0"/>
                <xsd:element ref="ns1:MediaServiceGenerationTime" minOccurs="0"/>
                <xsd:element ref="ns1:MediaServiceEventHashCode" minOccurs="0"/>
                <xsd:element ref="ns1:MediaLengthInSeconds" minOccurs="0"/>
                <xsd:element ref="ns3:SharedWithUsers" minOccurs="0"/>
                <xsd:element ref="ns3:SharedWithDetails" minOccurs="0"/>
                <xsd:element ref="ns1:MediaServiceAutoKeyPoints" minOccurs="0"/>
                <xsd:element ref="ns1:MediaServiceKeyPoints" minOccurs="0"/>
                <xsd:element ref="ns1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52bb78-847f-482d-9b78-8a22635b2ce5" elementFormDefault="qualified">
    <xsd:import namespace="http://schemas.microsoft.com/office/2006/documentManagement/types"/>
    <xsd:import namespace="http://schemas.microsoft.com/office/infopath/2007/PartnerControls"/>
    <xsd:element name="Category" ma:index="0" ma:displayName="Category" ma:default="10- Datasheets" ma:description="Document category. Allows sorting." ma:format="Dropdown" ma:internalName="Category">
      <xsd:simpleType>
        <xsd:restriction base="dms:Choice">
          <xsd:enumeration value="10- Datasheets"/>
          <xsd:enumeration value="20- Product Presentations"/>
          <xsd:enumeration value="21- Release notes"/>
          <xsd:enumeration value="22- Webinars"/>
          <xsd:enumeration value="25- Videos"/>
          <xsd:enumeration value="26- Graphical assets"/>
          <xsd:enumeration value="30- Customer Cases"/>
          <xsd:enumeration value="35- White Papers"/>
          <xsd:enumeration value="40- Pricing and Licensing"/>
          <xsd:enumeration value="45- Sales &amp; Marketing Enablement - Internal-Use Material"/>
          <xsd:enumeration value="50- Compatibility Guides"/>
          <xsd:enumeration value="60- Sizing &amp; Best Practices"/>
          <xsd:enumeration value="70- Competition"/>
          <xsd:enumeration value="80- Product Management Info"/>
          <xsd:enumeration value="81- Roadmap"/>
          <xsd:enumeration value="85- Product Documentation"/>
          <xsd:enumeration value="86- Training Tech."/>
          <xsd:enumeration value="87- Training Sales"/>
          <xsd:enumeration value="90- Support info"/>
        </xsd:restriction>
      </xsd:simpleType>
    </xsd:element>
    <xsd:element name="Description0" ma:index="2" nillable="true" ma:displayName="Description" ma:description="Describes the document. Same as Title." ma:internalName="Description0">
      <xsd:simpleType>
        <xsd:restriction base="dms:Text">
          <xsd:maxLength value="255"/>
        </xsd:restriction>
      </xsd:simpleType>
    </xsd:element>
    <xsd:element name="Internal_x0020_use_x0020_only" ma:index="3" nillable="true" ma:displayName="Internal use only" ma:default="1" ma:description="" ma:internalName="Internal_x0020_use_x0020_only">
      <xsd:simpleType>
        <xsd:restriction base="dms:Boolean"/>
      </xsd:simpleType>
    </xsd:element>
    <xsd:element name="Language" ma:index="4" nillable="true" ma:displayName="Language" ma:default="English" ma:description="Main Language of document." ma:format="Dropdown" ma:internalName="Language">
      <xsd:simpleType>
        <xsd:restriction base="dms:Choice">
          <xsd:enumeration value="English"/>
          <xsd:enumeration value="Français"/>
          <xsd:enumeration value="Chinese"/>
          <xsd:enumeration value="Deutsch"/>
          <xsd:enumeration value="Italian"/>
          <xsd:enumeration value="Spanish"/>
        </xsd:restriction>
      </xsd:simpleType>
    </xsd:element>
    <xsd:element name="Product_x0020_version" ma:index="5" nillable="true" ma:displayName="Product version" ma:description="Product Version. Leave blank if document applies to many/all." ma:format="Dropdown" ma:internalName="Product_x0020_version">
      <xsd:simpleType>
        <xsd:restriction base="dms:Text">
          <xsd:maxLength value="255"/>
        </xsd:restriction>
      </xsd:simpleType>
    </xsd:element>
    <xsd:element name="Archive" ma:index="6" nillable="true" ma:displayName="Archive" ma:default="0" ma:description="Leave unchecked unless you want to remove it from the standard view." ma:internalName="Archive">
      <xsd:simpleType>
        <xsd:restriction base="dms:Boolean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9" nillable="true" ma:taxonomy="true" ma:internalName="lcf76f155ced4ddcb4097134ff3c332f" ma:taxonomyFieldName="MediaServiceImageTags" ma:displayName="Balises d’images" ma:readOnly="false" ma:fieldId="{5cf76f15-5ced-4ddc-b409-7134ff3c332f}" ma:taxonomyMulti="true" ma:sspId="08a8e539-ee4a-4c26-a799-5efe7386c2b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efd589-cbb2-4e91-bff6-23ef6107a6a4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11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4" nillable="true" ma:displayName="Shared With" ma:SearchPeopleOnly="false" ma:SharePointGroup="0" ma:internalName="SharedWithUsers" ma:readOnly="tru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30" nillable="true" ma:displayName="Taxonomy Catch All Column" ma:hidden="true" ma:list="{33b6a7f1-e793-4f52-9c45-b2ae72425c00}" ma:internalName="TaxCatchAll" ma:showField="CatchAllData" ma:web="28efd589-cbb2-4e91-bff6-23ef6107a6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5" ma:displayName="Type de contenu"/>
        <xsd:element ref="dc:title" minOccurs="0" maxOccurs="1" ma:index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7D62F60-C35C-44ED-BF34-603451827093}">
  <ds:schemaRefs>
    <ds:schemaRef ds:uri="0092e1f9-14c4-4e3d-9e88-08a1c1bbd557"/>
    <ds:schemaRef ds:uri="bcdbc072-e6b2-46aa-8588-bd24ef26870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28efd589-cbb2-4e91-bff6-23ef6107a6a4"/>
    <ds:schemaRef ds:uri="9c52bb78-847f-482d-9b78-8a22635b2ce5"/>
  </ds:schemaRefs>
</ds:datastoreItem>
</file>

<file path=customXml/itemProps2.xml><?xml version="1.0" encoding="utf-8"?>
<ds:datastoreItem xmlns:ds="http://schemas.openxmlformats.org/officeDocument/2006/customXml" ds:itemID="{E8FA04F6-A644-4417-8B39-3DD35725F9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c52bb78-847f-482d-9b78-8a22635b2ce5"/>
    <ds:schemaRef ds:uri="28efd589-cbb2-4e91-bff6-23ef6107a6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631F80-58B2-488D-BBF6-C8FE2373F95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FA169D6-4FCC-4115-ADEE-81B8776A5B81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Atempo Corp template</Template>
  <TotalTime>153</TotalTime>
  <Words>1915</Words>
  <Application>Microsoft Office PowerPoint</Application>
  <PresentationFormat>와이드스크린</PresentationFormat>
  <Paragraphs>384</Paragraphs>
  <Slides>47</Slides>
  <Notes>10</Notes>
  <HiddenSlides>2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7</vt:i4>
      </vt:variant>
      <vt:variant>
        <vt:lpstr>슬라이드 제목</vt:lpstr>
      </vt:variant>
      <vt:variant>
        <vt:i4>47</vt:i4>
      </vt:variant>
    </vt:vector>
  </HeadingPairs>
  <TitlesOfParts>
    <vt:vector size="59" baseType="lpstr">
      <vt:lpstr>Arial</vt:lpstr>
      <vt:lpstr>Calibri</vt:lpstr>
      <vt:lpstr>Calibri Light</vt:lpstr>
      <vt:lpstr>Times</vt:lpstr>
      <vt:lpstr>Wingdings</vt:lpstr>
      <vt:lpstr>Atempo Corp template</vt:lpstr>
      <vt:lpstr>1_Office Theme</vt:lpstr>
      <vt:lpstr>Custom Design</vt:lpstr>
      <vt:lpstr>1_Custom Design</vt:lpstr>
      <vt:lpstr>ATEMPO 2022 CONTENT</vt:lpstr>
      <vt:lpstr>ATEMPO 2022</vt:lpstr>
      <vt:lpstr>ATEMPO LOGO CENTER</vt:lpstr>
      <vt:lpstr>PowerPoint 프레젠테이션</vt:lpstr>
      <vt:lpstr>데이터 보호 및 데이터 관리 전략</vt:lpstr>
      <vt:lpstr>Atempo,  글로벌 입지의  독립적인 유럽 기업</vt:lpstr>
      <vt:lpstr>글로벌 입지</vt:lpstr>
      <vt:lpstr>PowerPoint 프레젠테이션</vt:lpstr>
      <vt:lpstr>PowerPoint 프레젠테이션</vt:lpstr>
      <vt:lpstr>Value added partners</vt:lpstr>
      <vt:lpstr>Atempo를 선택하는 이유</vt:lpstr>
      <vt:lpstr>최고의 데이터 보호 및 스토리지 보안 결합</vt:lpstr>
      <vt:lpstr>Agenda</vt:lpstr>
      <vt:lpstr>솔루션 개요</vt:lpstr>
      <vt:lpstr>완전한 아키텍처</vt:lpstr>
      <vt:lpstr>Tina 로 주요 고객 과제 해결</vt:lpstr>
      <vt:lpstr>Tina 로 주요 고객 과제 해결</vt:lpstr>
      <vt:lpstr>백업 찾아보기</vt:lpstr>
      <vt:lpstr>데이터 복원하기
</vt:lpstr>
      <vt:lpstr>쉬운 사용
</vt:lpstr>
      <vt:lpstr>빠른 VM 재시작
</vt:lpstr>
      <vt:lpstr>세분화된 VM 백업 및 복구</vt:lpstr>
      <vt:lpstr>Tina 로 주요 고객 과제 해결</vt:lpstr>
      <vt:lpstr>윈도우 머신의 완벽한 재구성
</vt:lpstr>
      <vt:lpstr>복제</vt:lpstr>
      <vt:lpstr>Tina 로 주요 고객 과제 해결</vt:lpstr>
      <vt:lpstr>데이터 불변성</vt:lpstr>
      <vt:lpstr>3-2-1 룰
</vt:lpstr>
      <vt:lpstr>2 단계 인증</vt:lpstr>
      <vt:lpstr>Tina 로 주요 고객 과제 해결</vt:lpstr>
      <vt:lpstr>PowerPoint 프레젠테이션</vt:lpstr>
      <vt:lpstr>계층적인 환경 보호
</vt:lpstr>
      <vt:lpstr>가상환경 데이터 보호
</vt:lpstr>
      <vt:lpstr>S3 로 직접 백업</vt:lpstr>
      <vt:lpstr>Tape 으로 백업</vt:lpstr>
      <vt:lpstr>PowerPoint 프레젠테이션</vt:lpstr>
      <vt:lpstr>왜 M365를 백업 하는가?</vt:lpstr>
      <vt:lpstr>어떻게 작동하나요?</vt:lpstr>
      <vt:lpstr>Tina for Microsoft 365 강점</vt:lpstr>
      <vt:lpstr>마켓 분석</vt:lpstr>
      <vt:lpstr>Tina 로 주요 고객 과제 해결</vt:lpstr>
      <vt:lpstr>중복제거로 스토리지 공간과 비용 최소화</vt:lpstr>
      <vt:lpstr>Tina 로 주요 고객 과제 해결</vt:lpstr>
      <vt:lpstr>유일한  독립 데이터 보호 솔루션</vt:lpstr>
      <vt:lpstr>마무리</vt:lpstr>
      <vt:lpstr>솔루션 이점</vt:lpstr>
      <vt:lpstr>PowerPoint 프레젠테이션</vt:lpstr>
      <vt:lpstr>Use case: Hospital Center
</vt:lpstr>
      <vt:lpstr>1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Comment utiliser ce template ?</dc:title>
  <dc:creator>Renaud Bonnevie</dc:creator>
  <cp:lastModifiedBy>Hyo-Jun Kim</cp:lastModifiedBy>
  <cp:revision>62</cp:revision>
  <dcterms:created xsi:type="dcterms:W3CDTF">2021-03-30T06:43:17Z</dcterms:created>
  <dcterms:modified xsi:type="dcterms:W3CDTF">2022-09-22T02:20:11Z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0c6573bc-c4d4-435f-8e11-785e29d7bcac</vt:lpwstr>
  </property>
  <property fmtid="{D5CDD505-2E9C-101B-9397-08002B2CF9AE}" pid="3" name="xd_ProgID">
    <vt:lpwstr/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xd_Signature">
    <vt:bool>false</vt:bool>
  </property>
  <property fmtid="{D5CDD505-2E9C-101B-9397-08002B2CF9AE}" pid="9" name="ContentTypeId">
    <vt:lpwstr>0x010100D2BF899723DA3C44A948B5A730AEB33B</vt:lpwstr>
  </property>
  <property fmtid="{D5CDD505-2E9C-101B-9397-08002B2CF9AE}" pid="10" name="MediaServiceImageTags">
    <vt:lpwstr/>
  </property>
</Properties>
</file>