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8" r:id="rId2"/>
    <p:sldId id="2147469442" r:id="rId3"/>
    <p:sldId id="2147469435" r:id="rId4"/>
    <p:sldId id="2147469436" r:id="rId5"/>
    <p:sldId id="2147469434" r:id="rId6"/>
    <p:sldId id="543" r:id="rId7"/>
    <p:sldId id="537" r:id="rId8"/>
    <p:sldId id="2147469441" r:id="rId9"/>
    <p:sldId id="2147469443" r:id="rId10"/>
    <p:sldId id="2147469437" r:id="rId11"/>
    <p:sldId id="2147469438" r:id="rId12"/>
    <p:sldId id="2147469444" r:id="rId13"/>
    <p:sldId id="2147469446" r:id="rId14"/>
    <p:sldId id="274" r:id="rId15"/>
    <p:sldId id="276" r:id="rId16"/>
    <p:sldId id="280" r:id="rId17"/>
    <p:sldId id="540" r:id="rId18"/>
    <p:sldId id="2147469445" r:id="rId19"/>
    <p:sldId id="2147469448" r:id="rId20"/>
    <p:sldId id="2147469447" r:id="rId21"/>
    <p:sldId id="265" r:id="rId2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38"/>
    <a:srgbClr val="94EB22"/>
    <a:srgbClr val="228CF7"/>
    <a:srgbClr val="F5334A"/>
    <a:srgbClr val="12315F"/>
    <a:srgbClr val="00B336"/>
    <a:srgbClr val="93EA20"/>
    <a:srgbClr val="6537EA"/>
    <a:srgbClr val="2377F2"/>
    <a:srgbClr val="81D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EB344D84-9AFB-497E-A393-DC336BA19D2E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4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0C555-D710-4966-A9DD-705D1A789860}" type="datetimeFigureOut">
              <a:rPr lang="ko-KR" altLang="en-US" smtClean="0"/>
              <a:t>2023-03-09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8D030-58B5-41AF-8DB7-2CE95A2CE7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1812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>
            <a:extLst>
              <a:ext uri="{FF2B5EF4-FFF2-40B4-BE49-F238E27FC236}">
                <a16:creationId xmlns:a16="http://schemas.microsoft.com/office/drawing/2014/main" id="{C081A2C3-B093-848B-1059-D44CA82B9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25" r="3725" b="1251"/>
          <a:stretch/>
        </p:blipFill>
        <p:spPr>
          <a:xfrm>
            <a:off x="-3810" y="-1"/>
            <a:ext cx="12154082" cy="6858001"/>
          </a:xfrm>
          <a:custGeom>
            <a:avLst/>
            <a:gdLst>
              <a:gd name="connsiteX0" fmla="*/ 0 w 9147810"/>
              <a:gd name="connsiteY0" fmla="*/ 0 h 5161697"/>
              <a:gd name="connsiteX1" fmla="*/ 9147810 w 9147810"/>
              <a:gd name="connsiteY1" fmla="*/ 0 h 5161697"/>
              <a:gd name="connsiteX2" fmla="*/ 9147810 w 9147810"/>
              <a:gd name="connsiteY2" fmla="*/ 5161697 h 5161697"/>
              <a:gd name="connsiteX3" fmla="*/ 0 w 9147810"/>
              <a:gd name="connsiteY3" fmla="*/ 5161697 h 516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7810" h="5161697">
                <a:moveTo>
                  <a:pt x="0" y="0"/>
                </a:moveTo>
                <a:lnTo>
                  <a:pt x="9147810" y="0"/>
                </a:lnTo>
                <a:lnTo>
                  <a:pt x="9147810" y="5161697"/>
                </a:lnTo>
                <a:lnTo>
                  <a:pt x="0" y="5161697"/>
                </a:lnTo>
                <a:close/>
              </a:path>
            </a:pathLst>
          </a:cu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2E24418F-06E3-8917-73DC-E88A69FAD0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8000"/>
          </a:blip>
          <a:srcRect/>
          <a:stretch/>
        </p:blipFill>
        <p:spPr>
          <a:xfrm rot="21276435">
            <a:off x="720076" y="637676"/>
            <a:ext cx="7473720" cy="6626998"/>
          </a:xfrm>
          <a:custGeom>
            <a:avLst/>
            <a:gdLst>
              <a:gd name="connsiteX0" fmla="*/ 5625120 w 5625120"/>
              <a:gd name="connsiteY0" fmla="*/ 0 h 4987832"/>
              <a:gd name="connsiteX1" fmla="*/ 5625120 w 5625120"/>
              <a:gd name="connsiteY1" fmla="*/ 4987832 h 4987832"/>
              <a:gd name="connsiteX2" fmla="*/ 5209914 w 5625120"/>
              <a:gd name="connsiteY2" fmla="*/ 4987832 h 4987832"/>
              <a:gd name="connsiteX3" fmla="*/ 5241507 w 5625120"/>
              <a:gd name="connsiteY3" fmla="*/ 4653162 h 4987832"/>
              <a:gd name="connsiteX4" fmla="*/ 0 w 5625120"/>
              <a:gd name="connsiteY4" fmla="*/ 4158363 h 4987832"/>
              <a:gd name="connsiteX5" fmla="*/ 0 w 5625120"/>
              <a:gd name="connsiteY5" fmla="*/ 0 h 49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25120" h="4987832">
                <a:moveTo>
                  <a:pt x="5625120" y="0"/>
                </a:moveTo>
                <a:lnTo>
                  <a:pt x="5625120" y="4987832"/>
                </a:lnTo>
                <a:lnTo>
                  <a:pt x="5209914" y="4987832"/>
                </a:lnTo>
                <a:lnTo>
                  <a:pt x="5241507" y="4653162"/>
                </a:lnTo>
                <a:lnTo>
                  <a:pt x="0" y="415836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Graphic 10">
            <a:extLst>
              <a:ext uri="{FF2B5EF4-FFF2-40B4-BE49-F238E27FC236}">
                <a16:creationId xmlns:a16="http://schemas.microsoft.com/office/drawing/2014/main" id="{56BEAB9C-A78A-CA22-B51F-CE3F081C133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09358" y="306692"/>
            <a:ext cx="1557437" cy="551093"/>
          </a:xfrm>
          <a:prstGeom prst="rect">
            <a:avLst/>
          </a:prstGeom>
        </p:spPr>
      </p:pic>
      <p:sp>
        <p:nvSpPr>
          <p:cNvPr id="8" name="텍스트 개체 틀 2">
            <a:extLst>
              <a:ext uri="{FF2B5EF4-FFF2-40B4-BE49-F238E27FC236}">
                <a16:creationId xmlns:a16="http://schemas.microsoft.com/office/drawing/2014/main" id="{8F18575D-EFB2-4843-A28B-55AD5FBD4E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4944" y="2602911"/>
            <a:ext cx="10800000" cy="80327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ko-KR" altLang="en-US" dirty="0"/>
              <a:t>제목</a:t>
            </a:r>
            <a:endParaRPr lang="en-US" altLang="ko-KR" dirty="0"/>
          </a:p>
        </p:txBody>
      </p:sp>
      <p:sp>
        <p:nvSpPr>
          <p:cNvPr id="9" name="텍스트 개체 틀 9">
            <a:extLst>
              <a:ext uri="{FF2B5EF4-FFF2-40B4-BE49-F238E27FC236}">
                <a16:creationId xmlns:a16="http://schemas.microsoft.com/office/drawing/2014/main" id="{2830ABC2-AF2F-4EEF-82A7-4A1FD943B3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4944" y="3515988"/>
            <a:ext cx="10800000" cy="10800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YYYY.MM</a:t>
            </a:r>
          </a:p>
          <a:p>
            <a:pPr lvl="0"/>
            <a:r>
              <a:rPr lang="en-US" altLang="ko-KR" dirty="0"/>
              <a:t>Sales.Korea@veeam.com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628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 Note 포함 빈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0BA7D5B-BD86-4341-A2A9-5433050473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633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슬라이드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2F97443-A1F1-43CB-BE24-D5F96E5B38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4337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종료 슬라이드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9F98A5E3-4DF7-1FBD-774E-67CCB7ED5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2">
            <a:extLst>
              <a:ext uri="{FF2B5EF4-FFF2-40B4-BE49-F238E27FC236}">
                <a16:creationId xmlns:a16="http://schemas.microsoft.com/office/drawing/2014/main" id="{6F5A47C3-AAA9-C173-8E9F-5EC2C8A854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3761" t="13851" b="10311"/>
          <a:stretch/>
        </p:blipFill>
        <p:spPr>
          <a:xfrm>
            <a:off x="0" y="1"/>
            <a:ext cx="4943969" cy="6858000"/>
          </a:xfrm>
          <a:prstGeom prst="rect">
            <a:avLst/>
          </a:prstGeom>
        </p:spPr>
      </p:pic>
      <p:pic>
        <p:nvPicPr>
          <p:cNvPr id="5" name="그림 4" descr="그리기이(가) 표시된 사진&#10;&#10;자동 생성된 설명">
            <a:extLst>
              <a:ext uri="{FF2B5EF4-FFF2-40B4-BE49-F238E27FC236}">
                <a16:creationId xmlns:a16="http://schemas.microsoft.com/office/drawing/2014/main" id="{DAA1B813-BFD9-43DF-90C9-CB1838514FC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00" y="2942445"/>
            <a:ext cx="5400000" cy="9731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2001AC-9108-428E-89C2-534730E07FB5}"/>
              </a:ext>
            </a:extLst>
          </p:cNvPr>
          <p:cNvSpPr txBox="1"/>
          <p:nvPr userDrawn="1"/>
        </p:nvSpPr>
        <p:spPr>
          <a:xfrm>
            <a:off x="7995138" y="5181600"/>
            <a:ext cx="3458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https://www.veeam.com/ko</a:t>
            </a:r>
          </a:p>
          <a:p>
            <a:r>
              <a:rPr lang="en-US" altLang="ko-KR" dirty="0">
                <a:solidFill>
                  <a:schemeClr val="bg1"/>
                </a:solidFill>
              </a:rPr>
              <a:t>sales.korea@veeam.com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49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6160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리딩 메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32DB62F8-7145-465D-BC4F-A02554C128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1080000"/>
            <a:ext cx="10800000" cy="1080000"/>
          </a:xfrm>
          <a:prstGeom prst="rect">
            <a:avLst/>
          </a:prstGeom>
        </p:spPr>
        <p:txBody>
          <a:bodyPr/>
          <a:lstStyle>
            <a:lvl1pPr marL="0" indent="0" latinLnBrk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400" b="1">
                <a:solidFill>
                  <a:srgbClr val="1231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buNone/>
              <a:tabLst/>
              <a:defRPr b="1"/>
            </a:lvl2pPr>
            <a:lvl3pPr marL="0" indent="0">
              <a:buNone/>
              <a:tabLst/>
              <a:defRPr b="1"/>
            </a:lvl3pPr>
            <a:lvl4pPr marL="0" indent="0">
              <a:buNone/>
              <a:tabLst/>
              <a:defRPr b="1"/>
            </a:lvl4pPr>
            <a:lvl5pPr>
              <a:defRPr b="1"/>
            </a:lvl5pPr>
          </a:lstStyle>
          <a:p>
            <a:pPr lvl="0"/>
            <a:r>
              <a:rPr lang="ko-KR" altLang="en-US" dirty="0" err="1"/>
              <a:t>리딩</a:t>
            </a:r>
            <a:r>
              <a:rPr lang="ko-KR" altLang="en-US" dirty="0"/>
              <a:t> 메시지</a:t>
            </a:r>
          </a:p>
        </p:txBody>
      </p:sp>
    </p:spTree>
    <p:extLst>
      <p:ext uri="{BB962C8B-B14F-4D97-AF65-F5344CB8AC3E}">
        <p14:creationId xmlns:p14="http://schemas.microsoft.com/office/powerpoint/2010/main" val="2568119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주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760000"/>
            <a:ext cx="10800000" cy="720000"/>
          </a:xfrm>
          <a:prstGeom prst="rect">
            <a:avLst/>
          </a:prstGeom>
        </p:spPr>
        <p:txBody>
          <a:bodyPr/>
          <a:lstStyle>
            <a:lvl1pPr>
              <a:spcAft>
                <a:spcPts val="400"/>
              </a:spcAft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3292329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주석 -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400000"/>
            <a:ext cx="10800000" cy="1080000"/>
          </a:xfrm>
          <a:prstGeom prst="rect">
            <a:avLst/>
          </a:prstGeom>
        </p:spPr>
        <p:txBody>
          <a:bodyPr/>
          <a:lstStyle>
            <a:lvl1pPr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8957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주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760000"/>
            <a:ext cx="10800000" cy="720000"/>
          </a:xfrm>
          <a:prstGeom prst="rect">
            <a:avLst/>
          </a:prstGeom>
        </p:spPr>
        <p:txBody>
          <a:bodyPr/>
          <a:lstStyle>
            <a:lvl1pPr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1963725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주석 -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400000"/>
            <a:ext cx="10800000" cy="1080000"/>
          </a:xfrm>
          <a:prstGeom prst="rect">
            <a:avLst/>
          </a:prstGeom>
        </p:spPr>
        <p:txBody>
          <a:bodyPr/>
          <a:lstStyle>
            <a:lvl1pPr>
              <a:spcAft>
                <a:spcPts val="400"/>
              </a:spcAft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155383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리딩 메시지+주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03E423-E9DA-8D5E-8ECB-592797648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CBDD99-C937-00A7-7AB6-3054FCE27F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ADB7FF6-528B-1282-C8EB-2FC2EE4AF3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49" y="1080000"/>
            <a:ext cx="10800000" cy="10800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sz="1400" b="1">
                <a:solidFill>
                  <a:srgbClr val="12315F"/>
                </a:solidFill>
              </a:defRPr>
            </a:lvl1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E6E118A7-979A-AF21-4F07-008A56D224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750" y="5760000"/>
            <a:ext cx="10799763" cy="720000"/>
          </a:xfrm>
          <a:prstGeom prst="rect">
            <a:avLst/>
          </a:prstGeom>
        </p:spPr>
        <p:txBody>
          <a:bodyPr/>
          <a:lstStyle>
            <a:lvl1pPr>
              <a:defRPr lang="ko-KR" altLang="en-US" sz="1000" smtClean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3271575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리딩 메시지+주석 -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03E423-E9DA-8D5E-8ECB-592797648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CBDD99-C937-00A7-7AB6-3054FCE27F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ADB7FF6-528B-1282-C8EB-2FC2EE4AF3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49" y="1080000"/>
            <a:ext cx="10800000" cy="10800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sz="1400" b="1">
                <a:solidFill>
                  <a:srgbClr val="12315F"/>
                </a:solidFill>
              </a:defRPr>
            </a:lvl1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E6E118A7-979A-AF21-4F07-008A56D224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750" y="5400000"/>
            <a:ext cx="10799763" cy="1080000"/>
          </a:xfrm>
          <a:prstGeom prst="rect">
            <a:avLst/>
          </a:prstGeom>
        </p:spPr>
        <p:txBody>
          <a:bodyPr/>
          <a:lstStyle>
            <a:lvl1pPr>
              <a:spcAft>
                <a:spcPts val="400"/>
              </a:spcAft>
              <a:defRPr lang="ko-KR" altLang="en-US" sz="1000" smtClean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110259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>
            <a:extLst>
              <a:ext uri="{FF2B5EF4-FFF2-40B4-BE49-F238E27FC236}">
                <a16:creationId xmlns:a16="http://schemas.microsoft.com/office/drawing/2014/main" id="{369F120E-1B92-0C62-AF14-86F1054EDFA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03" y="-8566"/>
            <a:ext cx="12207229" cy="6866566"/>
          </a:xfrm>
          <a:prstGeom prst="rect">
            <a:avLst/>
          </a:prstGeom>
        </p:spPr>
      </p:pic>
      <p:pic>
        <p:nvPicPr>
          <p:cNvPr id="4" name="Graphic 1">
            <a:extLst>
              <a:ext uri="{FF2B5EF4-FFF2-40B4-BE49-F238E27FC236}">
                <a16:creationId xmlns:a16="http://schemas.microsoft.com/office/drawing/2014/main" id="{F2B3025F-0E19-B204-036F-D523E55FB1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13218" t="25172" r="47011" b="19426"/>
          <a:stretch/>
        </p:blipFill>
        <p:spPr>
          <a:xfrm>
            <a:off x="7309095" y="0"/>
            <a:ext cx="4882905" cy="6866566"/>
          </a:xfrm>
          <a:prstGeom prst="rect">
            <a:avLst/>
          </a:prstGeom>
        </p:spPr>
      </p:pic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5A72BE-DAFE-4F0C-9A1D-D7E517D98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515939"/>
            <a:ext cx="27432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003738"/>
                </a:solidFill>
              </a:defRPr>
            </a:lvl1pPr>
          </a:lstStyle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제목 개체 틀 1">
            <a:extLst>
              <a:ext uri="{FF2B5EF4-FFF2-40B4-BE49-F238E27FC236}">
                <a16:creationId xmlns:a16="http://schemas.microsoft.com/office/drawing/2014/main" id="{FE13CC63-C543-4B45-A4B8-FC5F2C782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8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39440FD-A32B-4FBD-84ED-BB1C35F6F1A4}"/>
              </a:ext>
            </a:extLst>
          </p:cNvPr>
          <p:cNvSpPr/>
          <p:nvPr userDrawn="1"/>
        </p:nvSpPr>
        <p:spPr>
          <a:xfrm>
            <a:off x="845018" y="6521718"/>
            <a:ext cx="27975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1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2023 Veeam® Software. All rights reserved.</a:t>
            </a:r>
            <a:endParaRPr lang="ko-KR" altLang="en-US" sz="1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" name="Group 73">
            <a:extLst>
              <a:ext uri="{FF2B5EF4-FFF2-40B4-BE49-F238E27FC236}">
                <a16:creationId xmlns:a16="http://schemas.microsoft.com/office/drawing/2014/main" id="{C0ACAB9F-F315-6B84-A9DC-A71142C6DE4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37847" y="6498375"/>
            <a:ext cx="720000" cy="269564"/>
            <a:chOff x="613605" y="1931893"/>
            <a:chExt cx="2953702" cy="1105852"/>
          </a:xfrm>
        </p:grpSpPr>
        <p:sp>
          <p:nvSpPr>
            <p:cNvPr id="7" name="10">
              <a:extLst>
                <a:ext uri="{FF2B5EF4-FFF2-40B4-BE49-F238E27FC236}">
                  <a16:creationId xmlns:a16="http://schemas.microsoft.com/office/drawing/2014/main" id="{D83F0DDF-EF33-521C-0872-B0748BE07E26}"/>
                </a:ext>
              </a:extLst>
            </p:cNvPr>
            <p:cNvSpPr/>
            <p:nvPr/>
          </p:nvSpPr>
          <p:spPr>
            <a:xfrm>
              <a:off x="613605" y="1931893"/>
              <a:ext cx="2953702" cy="1105852"/>
            </a:xfrm>
            <a:custGeom>
              <a:avLst/>
              <a:gdLst>
                <a:gd name="connsiteX0" fmla="*/ 2833688 w 2953702"/>
                <a:gd name="connsiteY0" fmla="*/ 1105853 h 1105852"/>
                <a:gd name="connsiteX1" fmla="*/ 119063 w 2953702"/>
                <a:gd name="connsiteY1" fmla="*/ 1105853 h 1105852"/>
                <a:gd name="connsiteX2" fmla="*/ 0 w 2953702"/>
                <a:gd name="connsiteY2" fmla="*/ 986790 h 1105852"/>
                <a:gd name="connsiteX3" fmla="*/ 0 w 2953702"/>
                <a:gd name="connsiteY3" fmla="*/ 119063 h 1105852"/>
                <a:gd name="connsiteX4" fmla="*/ 119063 w 2953702"/>
                <a:gd name="connsiteY4" fmla="*/ 0 h 1105852"/>
                <a:gd name="connsiteX5" fmla="*/ 2834640 w 2953702"/>
                <a:gd name="connsiteY5" fmla="*/ 0 h 1105852"/>
                <a:gd name="connsiteX6" fmla="*/ 2953703 w 2953702"/>
                <a:gd name="connsiteY6" fmla="*/ 119063 h 1105852"/>
                <a:gd name="connsiteX7" fmla="*/ 2953703 w 2953702"/>
                <a:gd name="connsiteY7" fmla="*/ 987743 h 1105852"/>
                <a:gd name="connsiteX8" fmla="*/ 2833688 w 2953702"/>
                <a:gd name="connsiteY8" fmla="*/ 1105853 h 110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3702" h="1105852">
                  <a:moveTo>
                    <a:pt x="2833688" y="1105853"/>
                  </a:moveTo>
                  <a:lnTo>
                    <a:pt x="119063" y="1105853"/>
                  </a:lnTo>
                  <a:cubicBezTo>
                    <a:pt x="53340" y="1105853"/>
                    <a:pt x="0" y="1052513"/>
                    <a:pt x="0" y="986790"/>
                  </a:cubicBezTo>
                  <a:lnTo>
                    <a:pt x="0" y="119063"/>
                  </a:lnTo>
                  <a:cubicBezTo>
                    <a:pt x="0" y="53340"/>
                    <a:pt x="53340" y="0"/>
                    <a:pt x="119063" y="0"/>
                  </a:cubicBezTo>
                  <a:lnTo>
                    <a:pt x="2834640" y="0"/>
                  </a:lnTo>
                  <a:cubicBezTo>
                    <a:pt x="2900363" y="0"/>
                    <a:pt x="2953703" y="53340"/>
                    <a:pt x="2953703" y="119063"/>
                  </a:cubicBezTo>
                  <a:lnTo>
                    <a:pt x="2953703" y="987743"/>
                  </a:lnTo>
                  <a:cubicBezTo>
                    <a:pt x="2952750" y="1052513"/>
                    <a:pt x="2899410" y="1105853"/>
                    <a:pt x="2833688" y="1105853"/>
                  </a:cubicBezTo>
                </a:path>
              </a:pathLst>
            </a:custGeom>
            <a:solidFill>
              <a:srgbClr val="00B3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10">
              <a:extLst>
                <a:ext uri="{FF2B5EF4-FFF2-40B4-BE49-F238E27FC236}">
                  <a16:creationId xmlns:a16="http://schemas.microsoft.com/office/drawing/2014/main" id="{B1F4BEFC-2957-F637-52E8-36932D5DDE4B}"/>
                </a:ext>
              </a:extLst>
            </p:cNvPr>
            <p:cNvSpPr/>
            <p:nvPr/>
          </p:nvSpPr>
          <p:spPr>
            <a:xfrm>
              <a:off x="840032" y="2263653"/>
              <a:ext cx="479951" cy="438811"/>
            </a:xfrm>
            <a:custGeom>
              <a:avLst/>
              <a:gdLst>
                <a:gd name="connsiteX0" fmla="*/ 458420 w 479951"/>
                <a:gd name="connsiteY0" fmla="*/ 5424 h 438811"/>
                <a:gd name="connsiteX1" fmla="*/ 403175 w 479951"/>
                <a:gd name="connsiteY1" fmla="*/ 24474 h 438811"/>
                <a:gd name="connsiteX2" fmla="*/ 254585 w 479951"/>
                <a:gd name="connsiteY2" fmla="*/ 343562 h 438811"/>
                <a:gd name="connsiteX3" fmla="*/ 240297 w 479951"/>
                <a:gd name="connsiteY3" fmla="*/ 354992 h 438811"/>
                <a:gd name="connsiteX4" fmla="*/ 226010 w 479951"/>
                <a:gd name="connsiteY4" fmla="*/ 343562 h 438811"/>
                <a:gd name="connsiteX5" fmla="*/ 77420 w 479951"/>
                <a:gd name="connsiteY5" fmla="*/ 23522 h 438811"/>
                <a:gd name="connsiteX6" fmla="*/ 22175 w 479951"/>
                <a:gd name="connsiteY6" fmla="*/ 4472 h 438811"/>
                <a:gd name="connsiteX7" fmla="*/ 4077 w 479951"/>
                <a:gd name="connsiteY7" fmla="*/ 62574 h 438811"/>
                <a:gd name="connsiteX8" fmla="*/ 148857 w 479951"/>
                <a:gd name="connsiteY8" fmla="*/ 357849 h 438811"/>
                <a:gd name="connsiteX9" fmla="*/ 165050 w 479951"/>
                <a:gd name="connsiteY9" fmla="*/ 391187 h 438811"/>
                <a:gd name="connsiteX10" fmla="*/ 239345 w 479951"/>
                <a:gd name="connsiteY10" fmla="*/ 438812 h 438811"/>
                <a:gd name="connsiteX11" fmla="*/ 313640 w 479951"/>
                <a:gd name="connsiteY11" fmla="*/ 391187 h 438811"/>
                <a:gd name="connsiteX12" fmla="*/ 329832 w 479951"/>
                <a:gd name="connsiteY12" fmla="*/ 357849 h 438811"/>
                <a:gd name="connsiteX13" fmla="*/ 474612 w 479951"/>
                <a:gd name="connsiteY13" fmla="*/ 62574 h 438811"/>
                <a:gd name="connsiteX14" fmla="*/ 458420 w 479951"/>
                <a:gd name="connsiteY14" fmla="*/ 5424 h 43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951" h="438811">
                  <a:moveTo>
                    <a:pt x="458420" y="5424"/>
                  </a:moveTo>
                  <a:cubicBezTo>
                    <a:pt x="438417" y="-6006"/>
                    <a:pt x="413652" y="2567"/>
                    <a:pt x="403175" y="24474"/>
                  </a:cubicBezTo>
                  <a:lnTo>
                    <a:pt x="254585" y="343562"/>
                  </a:lnTo>
                  <a:cubicBezTo>
                    <a:pt x="250775" y="350229"/>
                    <a:pt x="247917" y="354992"/>
                    <a:pt x="240297" y="354992"/>
                  </a:cubicBezTo>
                  <a:cubicBezTo>
                    <a:pt x="232677" y="354992"/>
                    <a:pt x="229820" y="350229"/>
                    <a:pt x="226010" y="343562"/>
                  </a:cubicBezTo>
                  <a:lnTo>
                    <a:pt x="77420" y="23522"/>
                  </a:lnTo>
                  <a:cubicBezTo>
                    <a:pt x="66942" y="2567"/>
                    <a:pt x="42177" y="-6006"/>
                    <a:pt x="22175" y="4472"/>
                  </a:cubicBezTo>
                  <a:cubicBezTo>
                    <a:pt x="2172" y="15902"/>
                    <a:pt x="-5448" y="41619"/>
                    <a:pt x="4077" y="62574"/>
                  </a:cubicBezTo>
                  <a:lnTo>
                    <a:pt x="148857" y="357849"/>
                  </a:lnTo>
                  <a:lnTo>
                    <a:pt x="165050" y="391187"/>
                  </a:lnTo>
                  <a:cubicBezTo>
                    <a:pt x="179337" y="420714"/>
                    <a:pt x="207912" y="438812"/>
                    <a:pt x="239345" y="438812"/>
                  </a:cubicBezTo>
                  <a:cubicBezTo>
                    <a:pt x="270777" y="438812"/>
                    <a:pt x="299352" y="420714"/>
                    <a:pt x="313640" y="391187"/>
                  </a:cubicBezTo>
                  <a:lnTo>
                    <a:pt x="329832" y="357849"/>
                  </a:lnTo>
                  <a:lnTo>
                    <a:pt x="474612" y="62574"/>
                  </a:lnTo>
                  <a:cubicBezTo>
                    <a:pt x="486042" y="42572"/>
                    <a:pt x="478422" y="15902"/>
                    <a:pt x="458420" y="542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10">
              <a:extLst>
                <a:ext uri="{FF2B5EF4-FFF2-40B4-BE49-F238E27FC236}">
                  <a16:creationId xmlns:a16="http://schemas.microsoft.com/office/drawing/2014/main" id="{AAC5010F-D39E-BE46-0B6B-F98210A96FB1}"/>
                </a:ext>
              </a:extLst>
            </p:cNvPr>
            <p:cNvSpPr/>
            <p:nvPr/>
          </p:nvSpPr>
          <p:spPr>
            <a:xfrm>
              <a:off x="2750062" y="2264315"/>
              <a:ext cx="590549" cy="439136"/>
            </a:xfrm>
            <a:custGeom>
              <a:avLst/>
              <a:gdLst>
                <a:gd name="connsiteX0" fmla="*/ 515302 w 590549"/>
                <a:gd name="connsiteY0" fmla="*/ 0 h 439136"/>
                <a:gd name="connsiteX1" fmla="*/ 451485 w 590549"/>
                <a:gd name="connsiteY1" fmla="*/ 40957 h 439136"/>
                <a:gd name="connsiteX2" fmla="*/ 302895 w 590549"/>
                <a:gd name="connsiteY2" fmla="*/ 347663 h 439136"/>
                <a:gd name="connsiteX3" fmla="*/ 295275 w 590549"/>
                <a:gd name="connsiteY3" fmla="*/ 354330 h 439136"/>
                <a:gd name="connsiteX4" fmla="*/ 287655 w 590549"/>
                <a:gd name="connsiteY4" fmla="*/ 347663 h 439136"/>
                <a:gd name="connsiteX5" fmla="*/ 140017 w 590549"/>
                <a:gd name="connsiteY5" fmla="*/ 43815 h 439136"/>
                <a:gd name="connsiteX6" fmla="*/ 74295 w 590549"/>
                <a:gd name="connsiteY6" fmla="*/ 0 h 439136"/>
                <a:gd name="connsiteX7" fmla="*/ 74295 w 590549"/>
                <a:gd name="connsiteY7" fmla="*/ 0 h 439136"/>
                <a:gd name="connsiteX8" fmla="*/ 0 w 590549"/>
                <a:gd name="connsiteY8" fmla="*/ 80963 h 439136"/>
                <a:gd name="connsiteX9" fmla="*/ 0 w 590549"/>
                <a:gd name="connsiteY9" fmla="*/ 395288 h 439136"/>
                <a:gd name="connsiteX10" fmla="*/ 27622 w 590549"/>
                <a:gd name="connsiteY10" fmla="*/ 437198 h 439136"/>
                <a:gd name="connsiteX11" fmla="*/ 78105 w 590549"/>
                <a:gd name="connsiteY11" fmla="*/ 394335 h 439136"/>
                <a:gd name="connsiteX12" fmla="*/ 73342 w 590549"/>
                <a:gd name="connsiteY12" fmla="*/ 88582 h 439136"/>
                <a:gd name="connsiteX13" fmla="*/ 78105 w 590549"/>
                <a:gd name="connsiteY13" fmla="*/ 86677 h 439136"/>
                <a:gd name="connsiteX14" fmla="*/ 229552 w 590549"/>
                <a:gd name="connsiteY14" fmla="*/ 392430 h 439136"/>
                <a:gd name="connsiteX15" fmla="*/ 295275 w 590549"/>
                <a:gd name="connsiteY15" fmla="*/ 439103 h 439136"/>
                <a:gd name="connsiteX16" fmla="*/ 360998 w 590549"/>
                <a:gd name="connsiteY16" fmla="*/ 392430 h 439136"/>
                <a:gd name="connsiteX17" fmla="*/ 511492 w 590549"/>
                <a:gd name="connsiteY17" fmla="*/ 86677 h 439136"/>
                <a:gd name="connsiteX18" fmla="*/ 517208 w 590549"/>
                <a:gd name="connsiteY18" fmla="*/ 88582 h 439136"/>
                <a:gd name="connsiteX19" fmla="*/ 511492 w 590549"/>
                <a:gd name="connsiteY19" fmla="*/ 396240 h 439136"/>
                <a:gd name="connsiteX20" fmla="*/ 552450 w 590549"/>
                <a:gd name="connsiteY20" fmla="*/ 439103 h 439136"/>
                <a:gd name="connsiteX21" fmla="*/ 590550 w 590549"/>
                <a:gd name="connsiteY21" fmla="*/ 394335 h 439136"/>
                <a:gd name="connsiteX22" fmla="*/ 590550 w 590549"/>
                <a:gd name="connsiteY22" fmla="*/ 80963 h 439136"/>
                <a:gd name="connsiteX23" fmla="*/ 515302 w 590549"/>
                <a:gd name="connsiteY23" fmla="*/ 0 h 43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0549" h="439136">
                  <a:moveTo>
                    <a:pt x="515302" y="0"/>
                  </a:moveTo>
                  <a:cubicBezTo>
                    <a:pt x="487680" y="0"/>
                    <a:pt x="462915" y="17145"/>
                    <a:pt x="451485" y="40957"/>
                  </a:cubicBezTo>
                  <a:cubicBezTo>
                    <a:pt x="413385" y="118110"/>
                    <a:pt x="302895" y="346710"/>
                    <a:pt x="302895" y="347663"/>
                  </a:cubicBezTo>
                  <a:cubicBezTo>
                    <a:pt x="301942" y="348615"/>
                    <a:pt x="300038" y="354330"/>
                    <a:pt x="295275" y="354330"/>
                  </a:cubicBezTo>
                  <a:cubicBezTo>
                    <a:pt x="290513" y="354330"/>
                    <a:pt x="288608" y="349567"/>
                    <a:pt x="287655" y="347663"/>
                  </a:cubicBezTo>
                  <a:cubicBezTo>
                    <a:pt x="250508" y="271463"/>
                    <a:pt x="178117" y="121920"/>
                    <a:pt x="140017" y="43815"/>
                  </a:cubicBezTo>
                  <a:cubicBezTo>
                    <a:pt x="125730" y="14288"/>
                    <a:pt x="100965" y="0"/>
                    <a:pt x="74295" y="0"/>
                  </a:cubicBezTo>
                  <a:lnTo>
                    <a:pt x="74295" y="0"/>
                  </a:lnTo>
                  <a:cubicBezTo>
                    <a:pt x="33338" y="0"/>
                    <a:pt x="0" y="34290"/>
                    <a:pt x="0" y="80963"/>
                  </a:cubicBezTo>
                  <a:lnTo>
                    <a:pt x="0" y="395288"/>
                  </a:lnTo>
                  <a:cubicBezTo>
                    <a:pt x="0" y="414338"/>
                    <a:pt x="10477" y="432435"/>
                    <a:pt x="27622" y="437198"/>
                  </a:cubicBezTo>
                  <a:cubicBezTo>
                    <a:pt x="55245" y="445770"/>
                    <a:pt x="78105" y="421957"/>
                    <a:pt x="78105" y="394335"/>
                  </a:cubicBezTo>
                  <a:lnTo>
                    <a:pt x="73342" y="88582"/>
                  </a:lnTo>
                  <a:cubicBezTo>
                    <a:pt x="73342" y="85725"/>
                    <a:pt x="77152" y="84772"/>
                    <a:pt x="78105" y="86677"/>
                  </a:cubicBezTo>
                  <a:lnTo>
                    <a:pt x="229552" y="392430"/>
                  </a:lnTo>
                  <a:cubicBezTo>
                    <a:pt x="243840" y="421957"/>
                    <a:pt x="267652" y="439103"/>
                    <a:pt x="295275" y="439103"/>
                  </a:cubicBezTo>
                  <a:cubicBezTo>
                    <a:pt x="321945" y="439103"/>
                    <a:pt x="346710" y="421957"/>
                    <a:pt x="360998" y="392430"/>
                  </a:cubicBezTo>
                  <a:lnTo>
                    <a:pt x="511492" y="86677"/>
                  </a:lnTo>
                  <a:cubicBezTo>
                    <a:pt x="513398" y="83820"/>
                    <a:pt x="517208" y="84772"/>
                    <a:pt x="517208" y="88582"/>
                  </a:cubicBezTo>
                  <a:lnTo>
                    <a:pt x="511492" y="396240"/>
                  </a:lnTo>
                  <a:cubicBezTo>
                    <a:pt x="511492" y="421005"/>
                    <a:pt x="529590" y="440055"/>
                    <a:pt x="552450" y="439103"/>
                  </a:cubicBezTo>
                  <a:cubicBezTo>
                    <a:pt x="574358" y="438150"/>
                    <a:pt x="590550" y="418148"/>
                    <a:pt x="590550" y="394335"/>
                  </a:cubicBezTo>
                  <a:lnTo>
                    <a:pt x="590550" y="80963"/>
                  </a:lnTo>
                  <a:cubicBezTo>
                    <a:pt x="589598" y="33338"/>
                    <a:pt x="556260" y="0"/>
                    <a:pt x="515302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10">
              <a:extLst>
                <a:ext uri="{FF2B5EF4-FFF2-40B4-BE49-F238E27FC236}">
                  <a16:creationId xmlns:a16="http://schemas.microsoft.com/office/drawing/2014/main" id="{333CDBE1-0AF1-253C-E343-2B2FFB353E5A}"/>
                </a:ext>
              </a:extLst>
            </p:cNvPr>
            <p:cNvSpPr/>
            <p:nvPr/>
          </p:nvSpPr>
          <p:spPr>
            <a:xfrm>
              <a:off x="2213793" y="2263362"/>
              <a:ext cx="491077" cy="439263"/>
            </a:xfrm>
            <a:custGeom>
              <a:avLst/>
              <a:gdLst>
                <a:gd name="connsiteX0" fmla="*/ 485786 w 491077"/>
                <a:gd name="connsiteY0" fmla="*/ 376238 h 439263"/>
                <a:gd name="connsiteX1" fmla="*/ 319099 w 491077"/>
                <a:gd name="connsiteY1" fmla="*/ 47625 h 439263"/>
                <a:gd name="connsiteX2" fmla="*/ 244804 w 491077"/>
                <a:gd name="connsiteY2" fmla="*/ 0 h 439263"/>
                <a:gd name="connsiteX3" fmla="*/ 192416 w 491077"/>
                <a:gd name="connsiteY3" fmla="*/ 20003 h 439263"/>
                <a:gd name="connsiteX4" fmla="*/ 170509 w 491077"/>
                <a:gd name="connsiteY4" fmla="*/ 47625 h 439263"/>
                <a:gd name="connsiteX5" fmla="*/ 4774 w 491077"/>
                <a:gd name="connsiteY5" fmla="*/ 375285 h 439263"/>
                <a:gd name="connsiteX6" fmla="*/ 4774 w 491077"/>
                <a:gd name="connsiteY6" fmla="*/ 376238 h 439263"/>
                <a:gd name="connsiteX7" fmla="*/ 4774 w 491077"/>
                <a:gd name="connsiteY7" fmla="*/ 376238 h 439263"/>
                <a:gd name="connsiteX8" fmla="*/ 7631 w 491077"/>
                <a:gd name="connsiteY8" fmla="*/ 421958 h 439263"/>
                <a:gd name="connsiteX9" fmla="*/ 8584 w 491077"/>
                <a:gd name="connsiteY9" fmla="*/ 422910 h 439263"/>
                <a:gd name="connsiteX10" fmla="*/ 9536 w 491077"/>
                <a:gd name="connsiteY10" fmla="*/ 423863 h 439263"/>
                <a:gd name="connsiteX11" fmla="*/ 20014 w 491077"/>
                <a:gd name="connsiteY11" fmla="*/ 433388 h 439263"/>
                <a:gd name="connsiteX12" fmla="*/ 62876 w 491077"/>
                <a:gd name="connsiteY12" fmla="*/ 431483 h 439263"/>
                <a:gd name="connsiteX13" fmla="*/ 63829 w 491077"/>
                <a:gd name="connsiteY13" fmla="*/ 431483 h 439263"/>
                <a:gd name="connsiteX14" fmla="*/ 66686 w 491077"/>
                <a:gd name="connsiteY14" fmla="*/ 429578 h 439263"/>
                <a:gd name="connsiteX15" fmla="*/ 68591 w 491077"/>
                <a:gd name="connsiteY15" fmla="*/ 427672 h 439263"/>
                <a:gd name="connsiteX16" fmla="*/ 69544 w 491077"/>
                <a:gd name="connsiteY16" fmla="*/ 426720 h 439263"/>
                <a:gd name="connsiteX17" fmla="*/ 77164 w 491077"/>
                <a:gd name="connsiteY17" fmla="*/ 416243 h 439263"/>
                <a:gd name="connsiteX18" fmla="*/ 82879 w 491077"/>
                <a:gd name="connsiteY18" fmla="*/ 402908 h 439263"/>
                <a:gd name="connsiteX19" fmla="*/ 117169 w 491077"/>
                <a:gd name="connsiteY19" fmla="*/ 330518 h 439263"/>
                <a:gd name="connsiteX20" fmla="*/ 121931 w 491077"/>
                <a:gd name="connsiteY20" fmla="*/ 327660 h 439263"/>
                <a:gd name="connsiteX21" fmla="*/ 121931 w 491077"/>
                <a:gd name="connsiteY21" fmla="*/ 327660 h 439263"/>
                <a:gd name="connsiteX22" fmla="*/ 275284 w 491077"/>
                <a:gd name="connsiteY22" fmla="*/ 327660 h 439263"/>
                <a:gd name="connsiteX23" fmla="*/ 275284 w 491077"/>
                <a:gd name="connsiteY23" fmla="*/ 327660 h 439263"/>
                <a:gd name="connsiteX24" fmla="*/ 312431 w 491077"/>
                <a:gd name="connsiteY24" fmla="*/ 288608 h 439263"/>
                <a:gd name="connsiteX25" fmla="*/ 275284 w 491077"/>
                <a:gd name="connsiteY25" fmla="*/ 249555 h 439263"/>
                <a:gd name="connsiteX26" fmla="*/ 183844 w 491077"/>
                <a:gd name="connsiteY26" fmla="*/ 249555 h 439263"/>
                <a:gd name="connsiteX27" fmla="*/ 160984 w 491077"/>
                <a:gd name="connsiteY27" fmla="*/ 249555 h 439263"/>
                <a:gd name="connsiteX28" fmla="*/ 158126 w 491077"/>
                <a:gd name="connsiteY28" fmla="*/ 244793 h 439263"/>
                <a:gd name="connsiteX29" fmla="*/ 166699 w 491077"/>
                <a:gd name="connsiteY29" fmla="*/ 226695 h 439263"/>
                <a:gd name="connsiteX30" fmla="*/ 229564 w 491077"/>
                <a:gd name="connsiteY30" fmla="*/ 100013 h 439263"/>
                <a:gd name="connsiteX31" fmla="*/ 229564 w 491077"/>
                <a:gd name="connsiteY31" fmla="*/ 99060 h 439263"/>
                <a:gd name="connsiteX32" fmla="*/ 229564 w 491077"/>
                <a:gd name="connsiteY32" fmla="*/ 98107 h 439263"/>
                <a:gd name="connsiteX33" fmla="*/ 229564 w 491077"/>
                <a:gd name="connsiteY33" fmla="*/ 98107 h 439263"/>
                <a:gd name="connsiteX34" fmla="*/ 240041 w 491077"/>
                <a:gd name="connsiteY34" fmla="*/ 84773 h 439263"/>
                <a:gd name="connsiteX35" fmla="*/ 249566 w 491077"/>
                <a:gd name="connsiteY35" fmla="*/ 84773 h 439263"/>
                <a:gd name="connsiteX36" fmla="*/ 261949 w 491077"/>
                <a:gd name="connsiteY36" fmla="*/ 100013 h 439263"/>
                <a:gd name="connsiteX37" fmla="*/ 261949 w 491077"/>
                <a:gd name="connsiteY37" fmla="*/ 100013 h 439263"/>
                <a:gd name="connsiteX38" fmla="*/ 414349 w 491077"/>
                <a:gd name="connsiteY38" fmla="*/ 415290 h 439263"/>
                <a:gd name="connsiteX39" fmla="*/ 450544 w 491077"/>
                <a:gd name="connsiteY39" fmla="*/ 438150 h 439263"/>
                <a:gd name="connsiteX40" fmla="*/ 464831 w 491077"/>
                <a:gd name="connsiteY40" fmla="*/ 435293 h 439263"/>
                <a:gd name="connsiteX41" fmla="*/ 465784 w 491077"/>
                <a:gd name="connsiteY41" fmla="*/ 435293 h 439263"/>
                <a:gd name="connsiteX42" fmla="*/ 468641 w 491077"/>
                <a:gd name="connsiteY42" fmla="*/ 433388 h 439263"/>
                <a:gd name="connsiteX43" fmla="*/ 469594 w 491077"/>
                <a:gd name="connsiteY43" fmla="*/ 432435 h 439263"/>
                <a:gd name="connsiteX44" fmla="*/ 470546 w 491077"/>
                <a:gd name="connsiteY44" fmla="*/ 432435 h 439263"/>
                <a:gd name="connsiteX45" fmla="*/ 471499 w 491077"/>
                <a:gd name="connsiteY45" fmla="*/ 431483 h 439263"/>
                <a:gd name="connsiteX46" fmla="*/ 472451 w 491077"/>
                <a:gd name="connsiteY46" fmla="*/ 430530 h 439263"/>
                <a:gd name="connsiteX47" fmla="*/ 473404 w 491077"/>
                <a:gd name="connsiteY47" fmla="*/ 429578 h 439263"/>
                <a:gd name="connsiteX48" fmla="*/ 475309 w 491077"/>
                <a:gd name="connsiteY48" fmla="*/ 428625 h 439263"/>
                <a:gd name="connsiteX49" fmla="*/ 477214 w 491077"/>
                <a:gd name="connsiteY49" fmla="*/ 426720 h 439263"/>
                <a:gd name="connsiteX50" fmla="*/ 478166 w 491077"/>
                <a:gd name="connsiteY50" fmla="*/ 425768 h 439263"/>
                <a:gd name="connsiteX51" fmla="*/ 485786 w 491077"/>
                <a:gd name="connsiteY51" fmla="*/ 376238 h 4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91077" h="439263">
                  <a:moveTo>
                    <a:pt x="485786" y="376238"/>
                  </a:moveTo>
                  <a:lnTo>
                    <a:pt x="319099" y="47625"/>
                  </a:lnTo>
                  <a:cubicBezTo>
                    <a:pt x="304811" y="18098"/>
                    <a:pt x="276236" y="0"/>
                    <a:pt x="244804" y="0"/>
                  </a:cubicBezTo>
                  <a:cubicBezTo>
                    <a:pt x="224801" y="0"/>
                    <a:pt x="206704" y="6668"/>
                    <a:pt x="192416" y="20003"/>
                  </a:cubicBezTo>
                  <a:cubicBezTo>
                    <a:pt x="183844" y="27623"/>
                    <a:pt x="176224" y="37148"/>
                    <a:pt x="170509" y="47625"/>
                  </a:cubicBezTo>
                  <a:lnTo>
                    <a:pt x="4774" y="375285"/>
                  </a:lnTo>
                  <a:cubicBezTo>
                    <a:pt x="4774" y="375285"/>
                    <a:pt x="4774" y="376238"/>
                    <a:pt x="4774" y="376238"/>
                  </a:cubicBezTo>
                  <a:lnTo>
                    <a:pt x="4774" y="376238"/>
                  </a:lnTo>
                  <a:cubicBezTo>
                    <a:pt x="-2846" y="391478"/>
                    <a:pt x="-941" y="409575"/>
                    <a:pt x="7631" y="421958"/>
                  </a:cubicBezTo>
                  <a:cubicBezTo>
                    <a:pt x="7631" y="421958"/>
                    <a:pt x="7631" y="422910"/>
                    <a:pt x="8584" y="422910"/>
                  </a:cubicBezTo>
                  <a:cubicBezTo>
                    <a:pt x="8584" y="422910"/>
                    <a:pt x="9536" y="423863"/>
                    <a:pt x="9536" y="423863"/>
                  </a:cubicBezTo>
                  <a:cubicBezTo>
                    <a:pt x="12394" y="427672"/>
                    <a:pt x="16204" y="431483"/>
                    <a:pt x="20014" y="433388"/>
                  </a:cubicBezTo>
                  <a:cubicBezTo>
                    <a:pt x="34301" y="441960"/>
                    <a:pt x="50494" y="441008"/>
                    <a:pt x="62876" y="431483"/>
                  </a:cubicBezTo>
                  <a:cubicBezTo>
                    <a:pt x="62876" y="431483"/>
                    <a:pt x="62876" y="431483"/>
                    <a:pt x="63829" y="431483"/>
                  </a:cubicBezTo>
                  <a:cubicBezTo>
                    <a:pt x="64781" y="430530"/>
                    <a:pt x="65734" y="430530"/>
                    <a:pt x="66686" y="429578"/>
                  </a:cubicBezTo>
                  <a:cubicBezTo>
                    <a:pt x="67639" y="428625"/>
                    <a:pt x="67639" y="428625"/>
                    <a:pt x="68591" y="427672"/>
                  </a:cubicBezTo>
                  <a:cubicBezTo>
                    <a:pt x="68591" y="427672"/>
                    <a:pt x="69544" y="426720"/>
                    <a:pt x="69544" y="426720"/>
                  </a:cubicBezTo>
                  <a:cubicBezTo>
                    <a:pt x="72401" y="423863"/>
                    <a:pt x="75259" y="420053"/>
                    <a:pt x="77164" y="416243"/>
                  </a:cubicBezTo>
                  <a:lnTo>
                    <a:pt x="82879" y="402908"/>
                  </a:lnTo>
                  <a:lnTo>
                    <a:pt x="117169" y="330518"/>
                  </a:lnTo>
                  <a:cubicBezTo>
                    <a:pt x="118121" y="328613"/>
                    <a:pt x="120026" y="327660"/>
                    <a:pt x="121931" y="327660"/>
                  </a:cubicBezTo>
                  <a:lnTo>
                    <a:pt x="121931" y="327660"/>
                  </a:lnTo>
                  <a:lnTo>
                    <a:pt x="275284" y="327660"/>
                  </a:lnTo>
                  <a:lnTo>
                    <a:pt x="275284" y="327660"/>
                  </a:lnTo>
                  <a:cubicBezTo>
                    <a:pt x="296239" y="327660"/>
                    <a:pt x="312431" y="310515"/>
                    <a:pt x="312431" y="288608"/>
                  </a:cubicBezTo>
                  <a:cubicBezTo>
                    <a:pt x="312431" y="266700"/>
                    <a:pt x="296239" y="249555"/>
                    <a:pt x="275284" y="249555"/>
                  </a:cubicBezTo>
                  <a:lnTo>
                    <a:pt x="183844" y="249555"/>
                  </a:lnTo>
                  <a:lnTo>
                    <a:pt x="160984" y="249555"/>
                  </a:lnTo>
                  <a:cubicBezTo>
                    <a:pt x="158126" y="249555"/>
                    <a:pt x="157174" y="246698"/>
                    <a:pt x="158126" y="244793"/>
                  </a:cubicBezTo>
                  <a:lnTo>
                    <a:pt x="166699" y="226695"/>
                  </a:lnTo>
                  <a:lnTo>
                    <a:pt x="229564" y="100013"/>
                  </a:lnTo>
                  <a:lnTo>
                    <a:pt x="229564" y="99060"/>
                  </a:lnTo>
                  <a:cubicBezTo>
                    <a:pt x="229564" y="99060"/>
                    <a:pt x="229564" y="98107"/>
                    <a:pt x="229564" y="98107"/>
                  </a:cubicBezTo>
                  <a:cubicBezTo>
                    <a:pt x="229564" y="98107"/>
                    <a:pt x="229564" y="98107"/>
                    <a:pt x="229564" y="98107"/>
                  </a:cubicBezTo>
                  <a:cubicBezTo>
                    <a:pt x="230516" y="96203"/>
                    <a:pt x="234326" y="86678"/>
                    <a:pt x="240041" y="84773"/>
                  </a:cubicBezTo>
                  <a:cubicBezTo>
                    <a:pt x="242899" y="83820"/>
                    <a:pt x="246709" y="83820"/>
                    <a:pt x="249566" y="84773"/>
                  </a:cubicBezTo>
                  <a:cubicBezTo>
                    <a:pt x="256234" y="86678"/>
                    <a:pt x="259091" y="94298"/>
                    <a:pt x="261949" y="100013"/>
                  </a:cubicBezTo>
                  <a:cubicBezTo>
                    <a:pt x="261949" y="100013"/>
                    <a:pt x="261949" y="100013"/>
                    <a:pt x="261949" y="100013"/>
                  </a:cubicBezTo>
                  <a:lnTo>
                    <a:pt x="414349" y="415290"/>
                  </a:lnTo>
                  <a:cubicBezTo>
                    <a:pt x="421969" y="429578"/>
                    <a:pt x="436256" y="438150"/>
                    <a:pt x="450544" y="438150"/>
                  </a:cubicBezTo>
                  <a:cubicBezTo>
                    <a:pt x="455306" y="438150"/>
                    <a:pt x="460069" y="437197"/>
                    <a:pt x="464831" y="435293"/>
                  </a:cubicBezTo>
                  <a:cubicBezTo>
                    <a:pt x="464831" y="435293"/>
                    <a:pt x="465784" y="435293"/>
                    <a:pt x="465784" y="435293"/>
                  </a:cubicBezTo>
                  <a:cubicBezTo>
                    <a:pt x="466736" y="435293"/>
                    <a:pt x="467689" y="434340"/>
                    <a:pt x="468641" y="433388"/>
                  </a:cubicBezTo>
                  <a:cubicBezTo>
                    <a:pt x="468641" y="433388"/>
                    <a:pt x="469594" y="433388"/>
                    <a:pt x="469594" y="432435"/>
                  </a:cubicBezTo>
                  <a:cubicBezTo>
                    <a:pt x="469594" y="432435"/>
                    <a:pt x="469594" y="432435"/>
                    <a:pt x="470546" y="432435"/>
                  </a:cubicBezTo>
                  <a:cubicBezTo>
                    <a:pt x="470546" y="432435"/>
                    <a:pt x="471499" y="432435"/>
                    <a:pt x="471499" y="431483"/>
                  </a:cubicBezTo>
                  <a:cubicBezTo>
                    <a:pt x="471499" y="431483"/>
                    <a:pt x="472451" y="430530"/>
                    <a:pt x="472451" y="430530"/>
                  </a:cubicBezTo>
                  <a:cubicBezTo>
                    <a:pt x="472451" y="430530"/>
                    <a:pt x="473404" y="429578"/>
                    <a:pt x="473404" y="429578"/>
                  </a:cubicBezTo>
                  <a:cubicBezTo>
                    <a:pt x="474356" y="429578"/>
                    <a:pt x="474356" y="428625"/>
                    <a:pt x="475309" y="428625"/>
                  </a:cubicBezTo>
                  <a:cubicBezTo>
                    <a:pt x="476261" y="427672"/>
                    <a:pt x="476261" y="427672"/>
                    <a:pt x="477214" y="426720"/>
                  </a:cubicBezTo>
                  <a:cubicBezTo>
                    <a:pt x="477214" y="426720"/>
                    <a:pt x="477214" y="426720"/>
                    <a:pt x="478166" y="425768"/>
                  </a:cubicBezTo>
                  <a:cubicBezTo>
                    <a:pt x="491501" y="416243"/>
                    <a:pt x="495311" y="394335"/>
                    <a:pt x="485786" y="37623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10">
              <a:extLst>
                <a:ext uri="{FF2B5EF4-FFF2-40B4-BE49-F238E27FC236}">
                  <a16:creationId xmlns:a16="http://schemas.microsoft.com/office/drawing/2014/main" id="{61019CC6-4F0B-8BC1-3A9B-3528A2330311}"/>
                </a:ext>
              </a:extLst>
            </p:cNvPr>
            <p:cNvSpPr/>
            <p:nvPr/>
          </p:nvSpPr>
          <p:spPr>
            <a:xfrm>
              <a:off x="1321312" y="2260505"/>
              <a:ext cx="417194" cy="450532"/>
            </a:xfrm>
            <a:custGeom>
              <a:avLst/>
              <a:gdLst>
                <a:gd name="connsiteX0" fmla="*/ 85725 w 417194"/>
                <a:gd name="connsiteY0" fmla="*/ 190500 h 450532"/>
                <a:gd name="connsiteX1" fmla="*/ 209550 w 417194"/>
                <a:gd name="connsiteY1" fmla="*/ 71438 h 450532"/>
                <a:gd name="connsiteX2" fmla="*/ 335280 w 417194"/>
                <a:gd name="connsiteY2" fmla="*/ 190500 h 450532"/>
                <a:gd name="connsiteX3" fmla="*/ 331470 w 417194"/>
                <a:gd name="connsiteY3" fmla="*/ 195263 h 450532"/>
                <a:gd name="connsiteX4" fmla="*/ 89535 w 417194"/>
                <a:gd name="connsiteY4" fmla="*/ 195263 h 450532"/>
                <a:gd name="connsiteX5" fmla="*/ 85725 w 417194"/>
                <a:gd name="connsiteY5" fmla="*/ 190500 h 450532"/>
                <a:gd name="connsiteX6" fmla="*/ 88582 w 417194"/>
                <a:gd name="connsiteY6" fmla="*/ 271463 h 450532"/>
                <a:gd name="connsiteX7" fmla="*/ 368617 w 417194"/>
                <a:gd name="connsiteY7" fmla="*/ 271463 h 450532"/>
                <a:gd name="connsiteX8" fmla="*/ 417195 w 417194"/>
                <a:gd name="connsiteY8" fmla="*/ 219075 h 450532"/>
                <a:gd name="connsiteX9" fmla="*/ 208597 w 417194"/>
                <a:gd name="connsiteY9" fmla="*/ 0 h 450532"/>
                <a:gd name="connsiteX10" fmla="*/ 0 w 417194"/>
                <a:gd name="connsiteY10" fmla="*/ 219075 h 450532"/>
                <a:gd name="connsiteX11" fmla="*/ 0 w 417194"/>
                <a:gd name="connsiteY11" fmla="*/ 230505 h 450532"/>
                <a:gd name="connsiteX12" fmla="*/ 205740 w 417194"/>
                <a:gd name="connsiteY12" fmla="*/ 449580 h 450532"/>
                <a:gd name="connsiteX13" fmla="*/ 221932 w 417194"/>
                <a:gd name="connsiteY13" fmla="*/ 450533 h 450532"/>
                <a:gd name="connsiteX14" fmla="*/ 346710 w 417194"/>
                <a:gd name="connsiteY14" fmla="*/ 412433 h 450532"/>
                <a:gd name="connsiteX15" fmla="*/ 384810 w 417194"/>
                <a:gd name="connsiteY15" fmla="*/ 377190 h 450532"/>
                <a:gd name="connsiteX16" fmla="*/ 384810 w 417194"/>
                <a:gd name="connsiteY16" fmla="*/ 320040 h 450532"/>
                <a:gd name="connsiteX17" fmla="*/ 322897 w 417194"/>
                <a:gd name="connsiteY17" fmla="*/ 327660 h 450532"/>
                <a:gd name="connsiteX18" fmla="*/ 208597 w 417194"/>
                <a:gd name="connsiteY18" fmla="*/ 373380 h 450532"/>
                <a:gd name="connsiteX19" fmla="*/ 84772 w 417194"/>
                <a:gd name="connsiteY19" fmla="*/ 275273 h 450532"/>
                <a:gd name="connsiteX20" fmla="*/ 88582 w 417194"/>
                <a:gd name="connsiteY20" fmla="*/ 271463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7194" h="450532">
                  <a:moveTo>
                    <a:pt x="85725" y="190500"/>
                  </a:moveTo>
                  <a:cubicBezTo>
                    <a:pt x="93345" y="127635"/>
                    <a:pt x="137160" y="71438"/>
                    <a:pt x="209550" y="71438"/>
                  </a:cubicBezTo>
                  <a:cubicBezTo>
                    <a:pt x="281940" y="71438"/>
                    <a:pt x="328613" y="126682"/>
                    <a:pt x="335280" y="190500"/>
                  </a:cubicBezTo>
                  <a:cubicBezTo>
                    <a:pt x="335280" y="192405"/>
                    <a:pt x="334328" y="195263"/>
                    <a:pt x="331470" y="195263"/>
                  </a:cubicBezTo>
                  <a:lnTo>
                    <a:pt x="89535" y="195263"/>
                  </a:lnTo>
                  <a:cubicBezTo>
                    <a:pt x="86677" y="194310"/>
                    <a:pt x="85725" y="192405"/>
                    <a:pt x="85725" y="190500"/>
                  </a:cubicBezTo>
                  <a:moveTo>
                    <a:pt x="88582" y="271463"/>
                  </a:moveTo>
                  <a:lnTo>
                    <a:pt x="368617" y="271463"/>
                  </a:lnTo>
                  <a:cubicBezTo>
                    <a:pt x="374332" y="271463"/>
                    <a:pt x="417195" y="267653"/>
                    <a:pt x="417195" y="219075"/>
                  </a:cubicBezTo>
                  <a:cubicBezTo>
                    <a:pt x="417195" y="98107"/>
                    <a:pt x="323850" y="0"/>
                    <a:pt x="208597" y="0"/>
                  </a:cubicBezTo>
                  <a:cubicBezTo>
                    <a:pt x="93345" y="0"/>
                    <a:pt x="0" y="98107"/>
                    <a:pt x="0" y="219075"/>
                  </a:cubicBezTo>
                  <a:cubicBezTo>
                    <a:pt x="0" y="221933"/>
                    <a:pt x="0" y="229552"/>
                    <a:pt x="0" y="230505"/>
                  </a:cubicBezTo>
                  <a:cubicBezTo>
                    <a:pt x="0" y="368617"/>
                    <a:pt x="88582" y="442913"/>
                    <a:pt x="205740" y="449580"/>
                  </a:cubicBezTo>
                  <a:cubicBezTo>
                    <a:pt x="211455" y="449580"/>
                    <a:pt x="217170" y="450533"/>
                    <a:pt x="221932" y="450533"/>
                  </a:cubicBezTo>
                  <a:cubicBezTo>
                    <a:pt x="266700" y="450533"/>
                    <a:pt x="304800" y="439103"/>
                    <a:pt x="346710" y="412433"/>
                  </a:cubicBezTo>
                  <a:cubicBezTo>
                    <a:pt x="350520" y="409575"/>
                    <a:pt x="367665" y="399098"/>
                    <a:pt x="384810" y="377190"/>
                  </a:cubicBezTo>
                  <a:cubicBezTo>
                    <a:pt x="398145" y="360045"/>
                    <a:pt x="399097" y="334328"/>
                    <a:pt x="384810" y="320040"/>
                  </a:cubicBezTo>
                  <a:cubicBezTo>
                    <a:pt x="363855" y="300990"/>
                    <a:pt x="341947" y="311467"/>
                    <a:pt x="322897" y="327660"/>
                  </a:cubicBezTo>
                  <a:cubicBezTo>
                    <a:pt x="292417" y="353378"/>
                    <a:pt x="268605" y="373380"/>
                    <a:pt x="208597" y="373380"/>
                  </a:cubicBezTo>
                  <a:cubicBezTo>
                    <a:pt x="151447" y="373380"/>
                    <a:pt x="97155" y="340995"/>
                    <a:pt x="84772" y="275273"/>
                  </a:cubicBezTo>
                  <a:cubicBezTo>
                    <a:pt x="85725" y="273368"/>
                    <a:pt x="86677" y="271463"/>
                    <a:pt x="88582" y="27146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10">
              <a:extLst>
                <a:ext uri="{FF2B5EF4-FFF2-40B4-BE49-F238E27FC236}">
                  <a16:creationId xmlns:a16="http://schemas.microsoft.com/office/drawing/2014/main" id="{18DB4438-DAEF-DD5F-9656-9F6D5B9C85C4}"/>
                </a:ext>
              </a:extLst>
            </p:cNvPr>
            <p:cNvSpPr/>
            <p:nvPr/>
          </p:nvSpPr>
          <p:spPr>
            <a:xfrm>
              <a:off x="1783275" y="2260505"/>
              <a:ext cx="417195" cy="450532"/>
            </a:xfrm>
            <a:custGeom>
              <a:avLst/>
              <a:gdLst>
                <a:gd name="connsiteX0" fmla="*/ 84772 w 417195"/>
                <a:gd name="connsiteY0" fmla="*/ 190500 h 450532"/>
                <a:gd name="connsiteX1" fmla="*/ 208597 w 417195"/>
                <a:gd name="connsiteY1" fmla="*/ 71438 h 450532"/>
                <a:gd name="connsiteX2" fmla="*/ 334327 w 417195"/>
                <a:gd name="connsiteY2" fmla="*/ 190500 h 450532"/>
                <a:gd name="connsiteX3" fmla="*/ 330517 w 417195"/>
                <a:gd name="connsiteY3" fmla="*/ 195263 h 450532"/>
                <a:gd name="connsiteX4" fmla="*/ 87630 w 417195"/>
                <a:gd name="connsiteY4" fmla="*/ 195263 h 450532"/>
                <a:gd name="connsiteX5" fmla="*/ 84772 w 417195"/>
                <a:gd name="connsiteY5" fmla="*/ 190500 h 450532"/>
                <a:gd name="connsiteX6" fmla="*/ 88583 w 417195"/>
                <a:gd name="connsiteY6" fmla="*/ 271463 h 450532"/>
                <a:gd name="connsiteX7" fmla="*/ 368617 w 417195"/>
                <a:gd name="connsiteY7" fmla="*/ 271463 h 450532"/>
                <a:gd name="connsiteX8" fmla="*/ 417195 w 417195"/>
                <a:gd name="connsiteY8" fmla="*/ 219075 h 450532"/>
                <a:gd name="connsiteX9" fmla="*/ 208597 w 417195"/>
                <a:gd name="connsiteY9" fmla="*/ 0 h 450532"/>
                <a:gd name="connsiteX10" fmla="*/ 0 w 417195"/>
                <a:gd name="connsiteY10" fmla="*/ 219075 h 450532"/>
                <a:gd name="connsiteX11" fmla="*/ 0 w 417195"/>
                <a:gd name="connsiteY11" fmla="*/ 230505 h 450532"/>
                <a:gd name="connsiteX12" fmla="*/ 205740 w 417195"/>
                <a:gd name="connsiteY12" fmla="*/ 449580 h 450532"/>
                <a:gd name="connsiteX13" fmla="*/ 221933 w 417195"/>
                <a:gd name="connsiteY13" fmla="*/ 450533 h 450532"/>
                <a:gd name="connsiteX14" fmla="*/ 346710 w 417195"/>
                <a:gd name="connsiteY14" fmla="*/ 412433 h 450532"/>
                <a:gd name="connsiteX15" fmla="*/ 384810 w 417195"/>
                <a:gd name="connsiteY15" fmla="*/ 377190 h 450532"/>
                <a:gd name="connsiteX16" fmla="*/ 384810 w 417195"/>
                <a:gd name="connsiteY16" fmla="*/ 320040 h 450532"/>
                <a:gd name="connsiteX17" fmla="*/ 322897 w 417195"/>
                <a:gd name="connsiteY17" fmla="*/ 327660 h 450532"/>
                <a:gd name="connsiteX18" fmla="*/ 208597 w 417195"/>
                <a:gd name="connsiteY18" fmla="*/ 373380 h 450532"/>
                <a:gd name="connsiteX19" fmla="*/ 84772 w 417195"/>
                <a:gd name="connsiteY19" fmla="*/ 275273 h 450532"/>
                <a:gd name="connsiteX20" fmla="*/ 88583 w 417195"/>
                <a:gd name="connsiteY20" fmla="*/ 271463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7195" h="450532">
                  <a:moveTo>
                    <a:pt x="84772" y="190500"/>
                  </a:moveTo>
                  <a:cubicBezTo>
                    <a:pt x="92392" y="127635"/>
                    <a:pt x="136208" y="71438"/>
                    <a:pt x="208597" y="71438"/>
                  </a:cubicBezTo>
                  <a:cubicBezTo>
                    <a:pt x="280988" y="71438"/>
                    <a:pt x="327660" y="126682"/>
                    <a:pt x="334327" y="190500"/>
                  </a:cubicBezTo>
                  <a:cubicBezTo>
                    <a:pt x="334327" y="192405"/>
                    <a:pt x="333375" y="195263"/>
                    <a:pt x="330517" y="195263"/>
                  </a:cubicBezTo>
                  <a:lnTo>
                    <a:pt x="87630" y="195263"/>
                  </a:lnTo>
                  <a:cubicBezTo>
                    <a:pt x="86677" y="194310"/>
                    <a:pt x="84772" y="192405"/>
                    <a:pt x="84772" y="190500"/>
                  </a:cubicBezTo>
                  <a:moveTo>
                    <a:pt x="88583" y="271463"/>
                  </a:moveTo>
                  <a:lnTo>
                    <a:pt x="368617" y="271463"/>
                  </a:lnTo>
                  <a:cubicBezTo>
                    <a:pt x="374333" y="271463"/>
                    <a:pt x="417195" y="267653"/>
                    <a:pt x="417195" y="219075"/>
                  </a:cubicBezTo>
                  <a:cubicBezTo>
                    <a:pt x="417195" y="98107"/>
                    <a:pt x="323850" y="0"/>
                    <a:pt x="208597" y="0"/>
                  </a:cubicBezTo>
                  <a:cubicBezTo>
                    <a:pt x="93345" y="0"/>
                    <a:pt x="0" y="98107"/>
                    <a:pt x="0" y="219075"/>
                  </a:cubicBezTo>
                  <a:cubicBezTo>
                    <a:pt x="0" y="221933"/>
                    <a:pt x="0" y="229552"/>
                    <a:pt x="0" y="230505"/>
                  </a:cubicBezTo>
                  <a:cubicBezTo>
                    <a:pt x="0" y="368617"/>
                    <a:pt x="88583" y="442913"/>
                    <a:pt x="205740" y="449580"/>
                  </a:cubicBezTo>
                  <a:cubicBezTo>
                    <a:pt x="211455" y="449580"/>
                    <a:pt x="217170" y="450533"/>
                    <a:pt x="221933" y="450533"/>
                  </a:cubicBezTo>
                  <a:cubicBezTo>
                    <a:pt x="266700" y="450533"/>
                    <a:pt x="304800" y="439103"/>
                    <a:pt x="346710" y="412433"/>
                  </a:cubicBezTo>
                  <a:cubicBezTo>
                    <a:pt x="350520" y="409575"/>
                    <a:pt x="367665" y="399098"/>
                    <a:pt x="384810" y="377190"/>
                  </a:cubicBezTo>
                  <a:cubicBezTo>
                    <a:pt x="398145" y="360045"/>
                    <a:pt x="399097" y="334328"/>
                    <a:pt x="384810" y="320040"/>
                  </a:cubicBezTo>
                  <a:cubicBezTo>
                    <a:pt x="363855" y="300990"/>
                    <a:pt x="341947" y="311467"/>
                    <a:pt x="322897" y="327660"/>
                  </a:cubicBezTo>
                  <a:cubicBezTo>
                    <a:pt x="292417" y="353378"/>
                    <a:pt x="268605" y="373380"/>
                    <a:pt x="208597" y="373380"/>
                  </a:cubicBezTo>
                  <a:cubicBezTo>
                    <a:pt x="151447" y="373380"/>
                    <a:pt x="97155" y="340995"/>
                    <a:pt x="84772" y="275273"/>
                  </a:cubicBezTo>
                  <a:cubicBezTo>
                    <a:pt x="84772" y="273368"/>
                    <a:pt x="86677" y="271463"/>
                    <a:pt x="88583" y="27146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35693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4" r:id="rId3"/>
    <p:sldLayoutId id="2147483657" r:id="rId4"/>
    <p:sldLayoutId id="2147483682" r:id="rId5"/>
    <p:sldLayoutId id="2147483673" r:id="rId6"/>
    <p:sldLayoutId id="2147483683" r:id="rId7"/>
    <p:sldLayoutId id="2147483680" r:id="rId8"/>
    <p:sldLayoutId id="2147483681" r:id="rId9"/>
    <p:sldLayoutId id="2147483665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2800" b="1" kern="1200">
          <a:solidFill>
            <a:srgbClr val="12315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re.vmware.com/resource/site-recovery-manager-best-practices#section3" TargetMode="External"/><Relationship Id="rId2" Type="http://schemas.openxmlformats.org/officeDocument/2006/relationships/hyperlink" Target="https://kb.vmware.com/s/article/2102453#:~:text=5%20minute%20Recovery%20Point%20Objective%20(RPO)&amp;text=VMware%20recommends%20applying%205%20min,your%20environment%20and%20VM%20workload.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6.png"/><Relationship Id="rId4" Type="http://schemas.openxmlformats.org/officeDocument/2006/relationships/hyperlink" Target="https://docs.vmware.com/en/vSphere-Replication/8.3/com.vmware.vsphere.replication-admin.doc/GUID-9E17D567-A947-49CD-8A84-8EA2D676B55A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s://helpcenter.veeam.com/docs/backup/vsphere/cdp_policy_schedule.html?ver=120" TargetMode="Externa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3" Type="http://schemas.openxmlformats.org/officeDocument/2006/relationships/image" Target="../media/image49.svg"/><Relationship Id="rId7" Type="http://schemas.openxmlformats.org/officeDocument/2006/relationships/image" Target="../media/image53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5" Type="http://schemas.openxmlformats.org/officeDocument/2006/relationships/image" Target="../media/image51.svg"/><Relationship Id="rId15" Type="http://schemas.openxmlformats.org/officeDocument/2006/relationships/image" Target="../media/image61.sv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5" Type="http://schemas.openxmlformats.org/officeDocument/2006/relationships/image" Target="../media/image3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Relationship Id="rId1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9.svg"/><Relationship Id="rId7" Type="http://schemas.openxmlformats.org/officeDocument/2006/relationships/image" Target="../media/image37.svg"/><Relationship Id="rId12" Type="http://schemas.openxmlformats.org/officeDocument/2006/relationships/image" Target="../media/image4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43.svg"/><Relationship Id="rId5" Type="http://schemas.openxmlformats.org/officeDocument/2006/relationships/image" Target="../media/image25.svg"/><Relationship Id="rId10" Type="http://schemas.openxmlformats.org/officeDocument/2006/relationships/image" Target="../media/image42.png"/><Relationship Id="rId4" Type="http://schemas.openxmlformats.org/officeDocument/2006/relationships/image" Target="../media/image24.png"/><Relationship Id="rId9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2567EC-DBCC-4BD9-BBC8-73B8137312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VMware VM </a:t>
            </a:r>
            <a:r>
              <a:rPr lang="ko-KR" altLang="en-US" dirty="0"/>
              <a:t>백업과 준실시간 복제</a:t>
            </a:r>
            <a:r>
              <a:rPr lang="en-US" altLang="ko-KR" dirty="0"/>
              <a:t>, </a:t>
            </a:r>
            <a:r>
              <a:rPr lang="ko-KR" altLang="en-US" dirty="0"/>
              <a:t>헬스체크 모니터링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4FF7CC8-4BB6-4904-9E82-F12BB64EC9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/>
              <a:t>2023.3</a:t>
            </a:r>
          </a:p>
          <a:p>
            <a:r>
              <a:rPr lang="en-US" altLang="ko-KR" dirty="0"/>
              <a:t>Sales.Korea@veeam.com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3617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1BCE9E-B6A7-A24E-4846-D89A2B84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VMware</a:t>
            </a:r>
            <a:r>
              <a:rPr lang="ko-KR" altLang="en-US" dirty="0"/>
              <a:t>의 </a:t>
            </a:r>
            <a:r>
              <a:rPr lang="en-US" altLang="ko-KR" dirty="0"/>
              <a:t>VM </a:t>
            </a:r>
            <a:r>
              <a:rPr lang="ko-KR" altLang="en-US" dirty="0"/>
              <a:t>복제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5CF263A-7A76-CBCE-D7CA-B3653403BF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DF41EE7-40C9-7DB7-7355-971D72EF53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49" y="1080000"/>
            <a:ext cx="10800000" cy="1080000"/>
          </a:xfrm>
        </p:spPr>
        <p:txBody>
          <a:bodyPr/>
          <a:lstStyle/>
          <a:p>
            <a:r>
              <a:rPr lang="en-US" altLang="ko-KR" dirty="0"/>
              <a:t>VMware</a:t>
            </a:r>
            <a:r>
              <a:rPr lang="ko-KR" altLang="en-US" dirty="0"/>
              <a:t>에서 제공하는 </a:t>
            </a:r>
            <a:r>
              <a:rPr lang="ko-KR" altLang="en-US" dirty="0">
                <a:highlight>
                  <a:srgbClr val="FFFF00"/>
                </a:highlight>
              </a:rPr>
              <a:t>정합성 복제는 </a:t>
            </a:r>
            <a:r>
              <a:rPr lang="en-US" altLang="ko-KR" dirty="0">
                <a:highlight>
                  <a:srgbClr val="FFFF00"/>
                </a:highlight>
              </a:rPr>
              <a:t>15</a:t>
            </a:r>
            <a:r>
              <a:rPr lang="ko-KR" altLang="en-US" dirty="0">
                <a:highlight>
                  <a:srgbClr val="FFFF00"/>
                </a:highlight>
              </a:rPr>
              <a:t>분 단위가 최선입니다</a:t>
            </a:r>
            <a:r>
              <a:rPr lang="en-US" altLang="ko-KR" dirty="0">
                <a:highlight>
                  <a:srgbClr val="FFFF00"/>
                </a:highlight>
              </a:rPr>
              <a:t>.</a:t>
            </a:r>
            <a:endParaRPr lang="ko-KR" altLang="en-US" dirty="0">
              <a:highlight>
                <a:srgbClr val="FFFF00"/>
              </a:highlight>
            </a:endParaRP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C12A49C0-B983-D4D3-BB40-DDAF3C3443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Font typeface="+mj-lt"/>
              <a:buAutoNum type="arabicPeriod"/>
            </a:pPr>
            <a:r>
              <a:rPr lang="en-US" altLang="ko-KR" dirty="0">
                <a:hlinkClick r:id="rId2"/>
              </a:rPr>
              <a:t>Operational Limits for vSphere Replication 8.x (2102453) (vmware.com)</a:t>
            </a:r>
            <a:endParaRPr lang="en-US" altLang="ko-KR" dirty="0"/>
          </a:p>
          <a:p>
            <a:pPr>
              <a:spcBef>
                <a:spcPts val="0"/>
              </a:spcBef>
              <a:buFont typeface="+mj-lt"/>
              <a:buAutoNum type="arabicPeriod"/>
            </a:pPr>
            <a:r>
              <a:rPr lang="en-US" altLang="ko-KR" dirty="0">
                <a:hlinkClick r:id="rId3"/>
              </a:rPr>
              <a:t>Site Recovery Manager Best Practices | VMware</a:t>
            </a:r>
            <a:endParaRPr lang="en-US" altLang="ko-KR" dirty="0"/>
          </a:p>
          <a:p>
            <a:pPr>
              <a:spcBef>
                <a:spcPts val="0"/>
              </a:spcBef>
              <a:buFont typeface="+mj-lt"/>
              <a:buAutoNum type="arabicPeriod"/>
            </a:pPr>
            <a:r>
              <a:rPr lang="en-US" altLang="ko-KR" dirty="0">
                <a:hlinkClick r:id="rId4"/>
              </a:rPr>
              <a:t>How the 5 Minute Recovery Point Objective Works (vmware.com)</a:t>
            </a:r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62A0E868-6F9E-77ED-ED4B-5207B21FDF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9631" y="2160000"/>
            <a:ext cx="9000000" cy="25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2651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80B012-C5EB-B03E-8539-9C393E616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Veeam</a:t>
            </a:r>
            <a:r>
              <a:rPr lang="ko-KR" altLang="en-US" dirty="0"/>
              <a:t>의 </a:t>
            </a:r>
            <a:r>
              <a:rPr lang="en-US" altLang="ko-KR" dirty="0"/>
              <a:t>VM </a:t>
            </a:r>
            <a:r>
              <a:rPr lang="ko-KR" altLang="en-US" dirty="0"/>
              <a:t>복제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91D6B02-3D22-68EE-DFE9-CB19AA1BF9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A0F3EF6-6D62-A8F1-6ACF-4E5F1C8547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빔 소프트웨어의 </a:t>
            </a:r>
            <a:r>
              <a:rPr lang="en-US" altLang="ko-KR" dirty="0"/>
              <a:t>VMware VM </a:t>
            </a:r>
            <a:r>
              <a:rPr lang="ko-KR" altLang="en-US" dirty="0">
                <a:highlight>
                  <a:srgbClr val="FFFF00"/>
                </a:highlight>
              </a:rPr>
              <a:t>정합성 복제는 </a:t>
            </a:r>
            <a:r>
              <a:rPr lang="en-US" altLang="ko-KR" dirty="0">
                <a:highlight>
                  <a:srgbClr val="FFFF00"/>
                </a:highlight>
              </a:rPr>
              <a:t>15</a:t>
            </a:r>
            <a:r>
              <a:rPr lang="ko-KR" altLang="en-US" dirty="0">
                <a:highlight>
                  <a:srgbClr val="FFFF00"/>
                </a:highlight>
              </a:rPr>
              <a:t>초 단위까지 가능합니다</a:t>
            </a:r>
            <a:r>
              <a:rPr lang="en-US" altLang="ko-KR" dirty="0">
                <a:highlight>
                  <a:srgbClr val="FFFF00"/>
                </a:highlight>
              </a:rPr>
              <a:t>.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8D827D7-CD63-E144-C4BA-1971E7FC37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altLang="ko-KR" dirty="0">
                <a:hlinkClick r:id="rId2"/>
              </a:rPr>
              <a:t>Step 12. Specify Replication Schedule - User Guide for VMware vSphere (veeam.com)</a:t>
            </a:r>
            <a:endParaRPr lang="ko-KR" altLang="en-US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642F2AA-9BD4-D51B-E6DB-69CB3D4AD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762" y="1759088"/>
            <a:ext cx="8998476" cy="375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81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12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/>
        </p:nvGraphicFramePr>
        <p:xfrm>
          <a:off x="3761448" y="1894762"/>
          <a:ext cx="4669104" cy="2304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에이전트리스 백업과 즉시복구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복제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VMware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헬스체크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클라우드 마이그레이션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831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제목 24">
            <a:extLst>
              <a:ext uri="{FF2B5EF4-FFF2-40B4-BE49-F238E27FC236}">
                <a16:creationId xmlns:a16="http://schemas.microsoft.com/office/drawing/2014/main" id="{19F19618-E046-434B-809B-FD1CCBE52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Veeam One</a:t>
            </a:r>
            <a:endParaRPr lang="ko-KR" altLang="en-US" dirty="0"/>
          </a:p>
        </p:txBody>
      </p:sp>
      <p:sp>
        <p:nvSpPr>
          <p:cNvPr id="26" name="텍스트 개체 틀 25">
            <a:extLst>
              <a:ext uri="{FF2B5EF4-FFF2-40B4-BE49-F238E27FC236}">
                <a16:creationId xmlns:a16="http://schemas.microsoft.com/office/drawing/2014/main" id="{6674EDE3-D18D-4BF0-8CB4-456B0FB1CB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 err="1"/>
              <a:t>빔원</a:t>
            </a:r>
            <a:r>
              <a:rPr lang="en-US" altLang="ko-KR" dirty="0"/>
              <a:t>(Veeam One)</a:t>
            </a:r>
            <a:r>
              <a:rPr lang="ko-KR" altLang="en-US" dirty="0"/>
              <a:t>은 실시간 </a:t>
            </a:r>
            <a:r>
              <a:rPr lang="en-US" altLang="ko-KR" dirty="0"/>
              <a:t>VMware vSphere </a:t>
            </a:r>
            <a:r>
              <a:rPr lang="ko-KR" altLang="en-US"/>
              <a:t>헬스체크 모니터링 </a:t>
            </a:r>
            <a:r>
              <a:rPr lang="ko-KR" altLang="en-US" dirty="0"/>
              <a:t>솔루션입니다</a:t>
            </a:r>
            <a:r>
              <a:rPr lang="en-US" altLang="ko-KR" dirty="0"/>
              <a:t>. </a:t>
            </a:r>
            <a:r>
              <a:rPr lang="ko-KR" altLang="en-US" dirty="0"/>
              <a:t>이상변화를 탐지하고 보고하며 통계를 제시하고 예측하여 </a:t>
            </a:r>
            <a:r>
              <a:rPr lang="en-US" altLang="ko-KR" dirty="0"/>
              <a:t>VMware </a:t>
            </a:r>
            <a:r>
              <a:rPr lang="ko-KR" altLang="en-US" dirty="0"/>
              <a:t>인프라가 안전하게 </a:t>
            </a:r>
            <a:r>
              <a:rPr lang="ko-KR" altLang="en-US" dirty="0" err="1"/>
              <a:t>운영될수</a:t>
            </a:r>
            <a:r>
              <a:rPr lang="ko-KR" altLang="en-US" dirty="0"/>
              <a:t> 있도록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7" name="텍스트 개체 틀 26">
            <a:extLst>
              <a:ext uri="{FF2B5EF4-FFF2-40B4-BE49-F238E27FC236}">
                <a16:creationId xmlns:a16="http://schemas.microsoft.com/office/drawing/2014/main" id="{9BE07073-295C-4F9B-9C04-A9E8CB41A42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445500" y="2200275"/>
            <a:ext cx="3746500" cy="4224338"/>
          </a:xfrm>
          <a:prstGeom prst="rect">
            <a:avLst/>
          </a:prstGeom>
        </p:spPr>
        <p:txBody>
          <a:bodyPr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rgbClr val="12315F"/>
                </a:solidFill>
              </a:rPr>
              <a:t>24 x</a:t>
            </a:r>
            <a:r>
              <a:rPr lang="ko-KR" altLang="en-US" sz="1200" dirty="0">
                <a:solidFill>
                  <a:srgbClr val="12315F"/>
                </a:solidFill>
              </a:rPr>
              <a:t> </a:t>
            </a:r>
            <a:r>
              <a:rPr lang="en-US" altLang="ko-KR" sz="1200" dirty="0">
                <a:solidFill>
                  <a:srgbClr val="12315F"/>
                </a:solidFill>
              </a:rPr>
              <a:t>7</a:t>
            </a:r>
            <a:r>
              <a:rPr lang="ko-KR" altLang="en-US" sz="1200" dirty="0">
                <a:solidFill>
                  <a:srgbClr val="12315F"/>
                </a:solidFill>
              </a:rPr>
              <a:t> 실시간 모니터링 및 알람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200" dirty="0" err="1">
                <a:solidFill>
                  <a:srgbClr val="12315F"/>
                </a:solidFill>
              </a:rPr>
              <a:t>수백개</a:t>
            </a:r>
            <a:r>
              <a:rPr lang="ko-KR" altLang="en-US" sz="1200" dirty="0">
                <a:solidFill>
                  <a:srgbClr val="12315F"/>
                </a:solidFill>
              </a:rPr>
              <a:t> 이상의</a:t>
            </a:r>
            <a:r>
              <a:rPr lang="en-US" altLang="ko-KR" sz="1200" dirty="0">
                <a:solidFill>
                  <a:srgbClr val="12315F"/>
                </a:solidFill>
              </a:rPr>
              <a:t> </a:t>
            </a:r>
            <a:r>
              <a:rPr lang="ko-KR" altLang="en-US" sz="1200" dirty="0">
                <a:solidFill>
                  <a:srgbClr val="12315F"/>
                </a:solidFill>
              </a:rPr>
              <a:t>베스트 </a:t>
            </a:r>
            <a:r>
              <a:rPr lang="ko-KR" altLang="en-US" sz="1200" dirty="0" err="1">
                <a:solidFill>
                  <a:srgbClr val="12315F"/>
                </a:solidFill>
              </a:rPr>
              <a:t>프랙티스</a:t>
            </a:r>
            <a:r>
              <a:rPr lang="ko-KR" altLang="en-US" sz="1200" dirty="0">
                <a:solidFill>
                  <a:srgbClr val="12315F"/>
                </a:solidFill>
              </a:rPr>
              <a:t> 기반 알람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rgbClr val="12315F"/>
                </a:solidFill>
              </a:rPr>
              <a:t>100</a:t>
            </a:r>
            <a:r>
              <a:rPr lang="ko-KR" altLang="en-US" sz="1200" dirty="0">
                <a:solidFill>
                  <a:srgbClr val="12315F"/>
                </a:solidFill>
              </a:rPr>
              <a:t>개 이상의 다양한 리포팅 및 </a:t>
            </a:r>
            <a:r>
              <a:rPr lang="ko-KR" altLang="en-US" sz="1200" dirty="0" err="1">
                <a:solidFill>
                  <a:srgbClr val="12315F"/>
                </a:solidFill>
              </a:rPr>
              <a:t>커스터마이제이션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백업 인프라 완결성 평가 툴 제공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헬스체크 및 성능 대시보드 기능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성능 및 구성변경 감지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평가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트렌드 보고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성능 및 리소스 사용량 예측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rgbClr val="12315F"/>
                </a:solidFill>
              </a:rPr>
              <a:t>CPU, </a:t>
            </a:r>
            <a:r>
              <a:rPr lang="ko-KR" altLang="en-US" sz="1200" dirty="0">
                <a:solidFill>
                  <a:srgbClr val="12315F"/>
                </a:solidFill>
              </a:rPr>
              <a:t>메모리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스토리지 공간 사용량 기반 과금 및 </a:t>
            </a:r>
            <a:r>
              <a:rPr lang="ko-KR" altLang="en-US" sz="1200" dirty="0" err="1">
                <a:solidFill>
                  <a:srgbClr val="12315F"/>
                </a:solidFill>
              </a:rPr>
              <a:t>미터링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백업 실패</a:t>
            </a:r>
            <a:r>
              <a:rPr lang="en-US" altLang="ko-KR" sz="1200" dirty="0">
                <a:solidFill>
                  <a:srgbClr val="12315F"/>
                </a:solidFill>
              </a:rPr>
              <a:t>/</a:t>
            </a:r>
            <a:r>
              <a:rPr lang="ko-KR" altLang="en-US" sz="1200" dirty="0">
                <a:solidFill>
                  <a:srgbClr val="12315F"/>
                </a:solidFill>
              </a:rPr>
              <a:t>성공</a:t>
            </a:r>
            <a:r>
              <a:rPr lang="en-US" altLang="ko-KR" sz="1200" dirty="0">
                <a:solidFill>
                  <a:srgbClr val="12315F"/>
                </a:solidFill>
              </a:rPr>
              <a:t> </a:t>
            </a:r>
            <a:r>
              <a:rPr lang="ko-KR" altLang="en-US" sz="1200" dirty="0">
                <a:solidFill>
                  <a:srgbClr val="12315F"/>
                </a:solidFill>
              </a:rPr>
              <a:t>통계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구성 정보 관리 및 리포팅</a:t>
            </a:r>
          </a:p>
        </p:txBody>
      </p:sp>
      <p:sp>
        <p:nvSpPr>
          <p:cNvPr id="30" name="도넛 20">
            <a:extLst>
              <a:ext uri="{FF2B5EF4-FFF2-40B4-BE49-F238E27FC236}">
                <a16:creationId xmlns:a16="http://schemas.microsoft.com/office/drawing/2014/main" id="{BC721D00-16F5-4841-90E9-6BC3F32291F3}"/>
              </a:ext>
            </a:extLst>
          </p:cNvPr>
          <p:cNvSpPr/>
          <p:nvPr/>
        </p:nvSpPr>
        <p:spPr>
          <a:xfrm>
            <a:off x="2221643" y="2305537"/>
            <a:ext cx="3960000" cy="3960000"/>
          </a:xfrm>
          <a:prstGeom prst="donut">
            <a:avLst>
              <a:gd name="adj" fmla="val 5691"/>
            </a:avLst>
          </a:prstGeom>
          <a:solidFill>
            <a:srgbClr val="228CF7"/>
          </a:solidFill>
          <a:ln>
            <a:solidFill>
              <a:srgbClr val="1231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200"/>
              </a:spcAft>
            </a:pPr>
            <a:endParaRPr lang="ko-KR" altLang="en-US" sz="1100" dirty="0" err="1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A95116F-4FF4-4DD3-A976-4A2D32FC4FDC}"/>
              </a:ext>
            </a:extLst>
          </p:cNvPr>
          <p:cNvSpPr txBox="1"/>
          <p:nvPr/>
        </p:nvSpPr>
        <p:spPr>
          <a:xfrm>
            <a:off x="2114414" y="1981126"/>
            <a:ext cx="1629379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성능 모니터링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CA45CD-56A6-455A-AA4A-24FFF76B190A}"/>
              </a:ext>
            </a:extLst>
          </p:cNvPr>
          <p:cNvSpPr txBox="1"/>
          <p:nvPr/>
        </p:nvSpPr>
        <p:spPr>
          <a:xfrm>
            <a:off x="5896875" y="5432877"/>
            <a:ext cx="1484449" cy="565146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인프라 구성변경 탐지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BDA184-AADB-4AE4-B83D-E8211C95F9FF}"/>
              </a:ext>
            </a:extLst>
          </p:cNvPr>
          <p:cNvSpPr txBox="1"/>
          <p:nvPr/>
        </p:nvSpPr>
        <p:spPr>
          <a:xfrm>
            <a:off x="1459725" y="4332005"/>
            <a:ext cx="860801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과금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450235D-F081-49C1-9FAC-C87339632969}"/>
              </a:ext>
            </a:extLst>
          </p:cNvPr>
          <p:cNvSpPr txBox="1"/>
          <p:nvPr/>
        </p:nvSpPr>
        <p:spPr>
          <a:xfrm>
            <a:off x="4451662" y="1859305"/>
            <a:ext cx="1083202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알람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6A1100-5BD9-46A5-9845-54149E101CAC}"/>
              </a:ext>
            </a:extLst>
          </p:cNvPr>
          <p:cNvSpPr txBox="1"/>
          <p:nvPr/>
        </p:nvSpPr>
        <p:spPr>
          <a:xfrm>
            <a:off x="5949811" y="2896180"/>
            <a:ext cx="1062349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latinLnBrk="0">
              <a:spcAft>
                <a:spcPts val="200"/>
              </a:spcAft>
            </a:pPr>
            <a:r>
              <a:rPr lang="ko-KR" altLang="en-US" sz="1600" dirty="0"/>
              <a:t>정보 수집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42D2627-0F40-454A-ACCB-719A9A5EFFE8}"/>
              </a:ext>
            </a:extLst>
          </p:cNvPr>
          <p:cNvSpPr txBox="1"/>
          <p:nvPr/>
        </p:nvSpPr>
        <p:spPr>
          <a:xfrm>
            <a:off x="6210689" y="4135738"/>
            <a:ext cx="952071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 err="1"/>
              <a:t>대시보드</a:t>
            </a:r>
            <a:endParaRPr lang="ko-KR" altLang="en-US" sz="1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160F51-DF2C-4EE0-BF1C-1536725A079A}"/>
              </a:ext>
            </a:extLst>
          </p:cNvPr>
          <p:cNvSpPr txBox="1"/>
          <p:nvPr/>
        </p:nvSpPr>
        <p:spPr>
          <a:xfrm>
            <a:off x="1736534" y="5643573"/>
            <a:ext cx="1306647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리포팅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E4C4E80-B177-4223-B473-487445D0ACFA}"/>
              </a:ext>
            </a:extLst>
          </p:cNvPr>
          <p:cNvSpPr txBox="1"/>
          <p:nvPr/>
        </p:nvSpPr>
        <p:spPr>
          <a:xfrm>
            <a:off x="1296116" y="3462064"/>
            <a:ext cx="1174486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en-US" altLang="ko-KR" sz="1600" dirty="0"/>
              <a:t>API </a:t>
            </a:r>
            <a:r>
              <a:rPr lang="ko-KR" altLang="en-US" sz="1600" dirty="0"/>
              <a:t>연동</a:t>
            </a:r>
          </a:p>
        </p:txBody>
      </p:sp>
      <p:pic>
        <p:nvPicPr>
          <p:cNvPr id="40" name="그래픽 39" descr="계기 단색으로 채워진">
            <a:extLst>
              <a:ext uri="{FF2B5EF4-FFF2-40B4-BE49-F238E27FC236}">
                <a16:creationId xmlns:a16="http://schemas.microsoft.com/office/drawing/2014/main" id="{C2808C61-F31A-4E0E-B3AD-B8DB73FD3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1747" y="2153591"/>
            <a:ext cx="540000" cy="540000"/>
          </a:xfrm>
          <a:prstGeom prst="rect">
            <a:avLst/>
          </a:prstGeom>
        </p:spPr>
      </p:pic>
      <p:pic>
        <p:nvPicPr>
          <p:cNvPr id="41" name="그래픽 40" descr="돋보기 단색으로 채워진">
            <a:extLst>
              <a:ext uri="{FF2B5EF4-FFF2-40B4-BE49-F238E27FC236}">
                <a16:creationId xmlns:a16="http://schemas.microsoft.com/office/drawing/2014/main" id="{8F6CF30B-4958-4822-B5B3-B62F28364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11528" y="3192064"/>
            <a:ext cx="540000" cy="540000"/>
          </a:xfrm>
          <a:prstGeom prst="rect">
            <a:avLst/>
          </a:prstGeom>
        </p:spPr>
      </p:pic>
      <p:pic>
        <p:nvPicPr>
          <p:cNvPr id="42" name="그래픽 41" descr="금전 등록기 단색으로 채워진">
            <a:extLst>
              <a:ext uri="{FF2B5EF4-FFF2-40B4-BE49-F238E27FC236}">
                <a16:creationId xmlns:a16="http://schemas.microsoft.com/office/drawing/2014/main" id="{2FE787F9-4EB5-4B16-93BE-972DBAF078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80526" y="4648452"/>
            <a:ext cx="540000" cy="540000"/>
          </a:xfrm>
          <a:prstGeom prst="rect">
            <a:avLst/>
          </a:prstGeom>
        </p:spPr>
      </p:pic>
      <p:pic>
        <p:nvPicPr>
          <p:cNvPr id="43" name="그래픽 42" descr="계약 단색으로 채워진">
            <a:extLst>
              <a:ext uri="{FF2B5EF4-FFF2-40B4-BE49-F238E27FC236}">
                <a16:creationId xmlns:a16="http://schemas.microsoft.com/office/drawing/2014/main" id="{48CB2773-BFA2-461A-AA49-B9008EE28E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79100" y="5885118"/>
            <a:ext cx="540000" cy="540000"/>
          </a:xfrm>
          <a:prstGeom prst="rect">
            <a:avLst/>
          </a:prstGeom>
        </p:spPr>
      </p:pic>
      <p:grpSp>
        <p:nvGrpSpPr>
          <p:cNvPr id="44" name="그룹 43">
            <a:extLst>
              <a:ext uri="{FF2B5EF4-FFF2-40B4-BE49-F238E27FC236}">
                <a16:creationId xmlns:a16="http://schemas.microsoft.com/office/drawing/2014/main" id="{BC256CF4-7915-4F2E-911A-7DB130E49492}"/>
              </a:ext>
            </a:extLst>
          </p:cNvPr>
          <p:cNvGrpSpPr/>
          <p:nvPr/>
        </p:nvGrpSpPr>
        <p:grpSpPr>
          <a:xfrm>
            <a:off x="4936944" y="1997286"/>
            <a:ext cx="636396" cy="540000"/>
            <a:chOff x="4005838" y="1614365"/>
            <a:chExt cx="636396" cy="540000"/>
          </a:xfrm>
          <a:solidFill>
            <a:srgbClr val="228CF7"/>
          </a:solidFill>
        </p:grpSpPr>
        <p:pic>
          <p:nvPicPr>
            <p:cNvPr id="45" name="그래픽 44" descr="메가폰 단색으로 채워진">
              <a:extLst>
                <a:ext uri="{FF2B5EF4-FFF2-40B4-BE49-F238E27FC236}">
                  <a16:creationId xmlns:a16="http://schemas.microsoft.com/office/drawing/2014/main" id="{D72E3B45-FC71-42DD-B719-D43F5E315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005838" y="1614365"/>
              <a:ext cx="540000" cy="540000"/>
            </a:xfrm>
            <a:prstGeom prst="rect">
              <a:avLst/>
            </a:prstGeom>
          </p:spPr>
        </p:pic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B50C798B-E3F8-4186-8472-E36FFEC660C1}"/>
                </a:ext>
              </a:extLst>
            </p:cNvPr>
            <p:cNvGrpSpPr/>
            <p:nvPr/>
          </p:nvGrpSpPr>
          <p:grpSpPr>
            <a:xfrm rot="20068332">
              <a:off x="4486404" y="1633278"/>
              <a:ext cx="155830" cy="284073"/>
              <a:chOff x="6571699" y="1693085"/>
              <a:chExt cx="155830" cy="284073"/>
            </a:xfrm>
            <a:grpFill/>
          </p:grpSpPr>
          <p:sp>
            <p:nvSpPr>
              <p:cNvPr id="48" name="자유형: 도형 47">
                <a:extLst>
                  <a:ext uri="{FF2B5EF4-FFF2-40B4-BE49-F238E27FC236}">
                    <a16:creationId xmlns:a16="http://schemas.microsoft.com/office/drawing/2014/main" id="{61F0B1AD-3801-45B4-8C89-1045F62CF5BD}"/>
                  </a:ext>
                </a:extLst>
              </p:cNvPr>
              <p:cNvSpPr/>
              <p:nvPr/>
            </p:nvSpPr>
            <p:spPr>
              <a:xfrm>
                <a:off x="6659112" y="1693085"/>
                <a:ext cx="68417" cy="284073"/>
              </a:xfrm>
              <a:custGeom>
                <a:avLst/>
                <a:gdLst>
                  <a:gd name="connsiteX0" fmla="*/ 68417 w 68417"/>
                  <a:gd name="connsiteY0" fmla="*/ 142037 h 284073"/>
                  <a:gd name="connsiteX1" fmla="*/ 7791 w 68417"/>
                  <a:gd name="connsiteY1" fmla="*/ 0 h 284073"/>
                  <a:gd name="connsiteX2" fmla="*/ 0 w 68417"/>
                  <a:gd name="connsiteY2" fmla="*/ 8117 h 284073"/>
                  <a:gd name="connsiteX3" fmla="*/ 5642 w 68417"/>
                  <a:gd name="connsiteY3" fmla="*/ 270315 h 284073"/>
                  <a:gd name="connsiteX4" fmla="*/ 0 w 68417"/>
                  <a:gd name="connsiteY4" fmla="*/ 275957 h 284073"/>
                  <a:gd name="connsiteX5" fmla="*/ 7791 w 68417"/>
                  <a:gd name="connsiteY5" fmla="*/ 284074 h 284073"/>
                  <a:gd name="connsiteX6" fmla="*/ 68417 w 68417"/>
                  <a:gd name="connsiteY6" fmla="*/ 142037 h 28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417" h="284073">
                    <a:moveTo>
                      <a:pt x="68417" y="142037"/>
                    </a:moveTo>
                    <a:cubicBezTo>
                      <a:pt x="68594" y="88370"/>
                      <a:pt x="46667" y="36998"/>
                      <a:pt x="7791" y="0"/>
                    </a:cubicBezTo>
                    <a:lnTo>
                      <a:pt x="0" y="8117"/>
                    </a:lnTo>
                    <a:cubicBezTo>
                      <a:pt x="73962" y="78963"/>
                      <a:pt x="76488" y="196353"/>
                      <a:pt x="5642" y="270315"/>
                    </a:cubicBezTo>
                    <a:cubicBezTo>
                      <a:pt x="3802" y="272236"/>
                      <a:pt x="1921" y="274117"/>
                      <a:pt x="0" y="275957"/>
                    </a:cubicBezTo>
                    <a:lnTo>
                      <a:pt x="7791" y="284074"/>
                    </a:lnTo>
                    <a:cubicBezTo>
                      <a:pt x="46667" y="247076"/>
                      <a:pt x="68594" y="195704"/>
                      <a:pt x="68417" y="142037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9" name="자유형: 도형 48">
                <a:extLst>
                  <a:ext uri="{FF2B5EF4-FFF2-40B4-BE49-F238E27FC236}">
                    <a16:creationId xmlns:a16="http://schemas.microsoft.com/office/drawing/2014/main" id="{AA7C7007-E500-46F6-97CA-E0EA54BA54E1}"/>
                  </a:ext>
                </a:extLst>
              </p:cNvPr>
              <p:cNvSpPr/>
              <p:nvPr/>
            </p:nvSpPr>
            <p:spPr>
              <a:xfrm>
                <a:off x="6615400" y="1736797"/>
                <a:ext cx="50253" cy="196650"/>
              </a:xfrm>
              <a:custGeom>
                <a:avLst/>
                <a:gdLst>
                  <a:gd name="connsiteX0" fmla="*/ 0 w 50253"/>
                  <a:gd name="connsiteY0" fmla="*/ 188454 h 196650"/>
                  <a:gd name="connsiteX1" fmla="*/ 7712 w 50253"/>
                  <a:gd name="connsiteY1" fmla="*/ 196650 h 196650"/>
                  <a:gd name="connsiteX2" fmla="*/ 13679 w 50253"/>
                  <a:gd name="connsiteY2" fmla="*/ 5968 h 196650"/>
                  <a:gd name="connsiteX3" fmla="*/ 7712 w 50253"/>
                  <a:gd name="connsiteY3" fmla="*/ 0 h 196650"/>
                  <a:gd name="connsiteX4" fmla="*/ 0 w 50253"/>
                  <a:gd name="connsiteY4" fmla="*/ 8196 h 196650"/>
                  <a:gd name="connsiteX5" fmla="*/ 5495 w 50253"/>
                  <a:gd name="connsiteY5" fmla="*/ 182959 h 196650"/>
                  <a:gd name="connsiteX6" fmla="*/ 0 w 50253"/>
                  <a:gd name="connsiteY6" fmla="*/ 188454 h 19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253" h="196650">
                    <a:moveTo>
                      <a:pt x="0" y="188454"/>
                    </a:moveTo>
                    <a:lnTo>
                      <a:pt x="7712" y="196650"/>
                    </a:lnTo>
                    <a:cubicBezTo>
                      <a:pt x="62015" y="145642"/>
                      <a:pt x="64687" y="60271"/>
                      <a:pt x="13679" y="5968"/>
                    </a:cubicBezTo>
                    <a:cubicBezTo>
                      <a:pt x="11753" y="3917"/>
                      <a:pt x="9763" y="1927"/>
                      <a:pt x="7712" y="0"/>
                    </a:cubicBezTo>
                    <a:lnTo>
                      <a:pt x="0" y="8196"/>
                    </a:lnTo>
                    <a:cubicBezTo>
                      <a:pt x="49777" y="54938"/>
                      <a:pt x="52238" y="133182"/>
                      <a:pt x="5495" y="182959"/>
                    </a:cubicBezTo>
                    <a:cubicBezTo>
                      <a:pt x="3721" y="184848"/>
                      <a:pt x="1889" y="186681"/>
                      <a:pt x="0" y="188454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0" name="자유형: 도형 49">
                <a:extLst>
                  <a:ext uri="{FF2B5EF4-FFF2-40B4-BE49-F238E27FC236}">
                    <a16:creationId xmlns:a16="http://schemas.microsoft.com/office/drawing/2014/main" id="{CF5D1514-F54D-4010-BA04-720FEA45155B}"/>
                  </a:ext>
                </a:extLst>
              </p:cNvPr>
              <p:cNvSpPr/>
              <p:nvPr/>
            </p:nvSpPr>
            <p:spPr>
              <a:xfrm>
                <a:off x="6571699" y="1780508"/>
                <a:ext cx="32079" cy="109282"/>
              </a:xfrm>
              <a:custGeom>
                <a:avLst/>
                <a:gdLst>
                  <a:gd name="connsiteX0" fmla="*/ 32079 w 32079"/>
                  <a:gd name="connsiteY0" fmla="*/ 54613 h 109282"/>
                  <a:gd name="connsiteX1" fmla="*/ 7470 w 32079"/>
                  <a:gd name="connsiteY1" fmla="*/ 0 h 109282"/>
                  <a:gd name="connsiteX2" fmla="*/ 0 w 32079"/>
                  <a:gd name="connsiteY2" fmla="*/ 8438 h 109282"/>
                  <a:gd name="connsiteX3" fmla="*/ 5371 w 32079"/>
                  <a:gd name="connsiteY3" fmla="*/ 95474 h 109282"/>
                  <a:gd name="connsiteX4" fmla="*/ 0 w 32079"/>
                  <a:gd name="connsiteY4" fmla="*/ 100845 h 109282"/>
                  <a:gd name="connsiteX5" fmla="*/ 7470 w 32079"/>
                  <a:gd name="connsiteY5" fmla="*/ 109283 h 109282"/>
                  <a:gd name="connsiteX6" fmla="*/ 32079 w 32079"/>
                  <a:gd name="connsiteY6" fmla="*/ 54613 h 10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9" h="109282">
                    <a:moveTo>
                      <a:pt x="32079" y="54613"/>
                    </a:moveTo>
                    <a:cubicBezTo>
                      <a:pt x="32045" y="33731"/>
                      <a:pt x="23090" y="13859"/>
                      <a:pt x="7470" y="0"/>
                    </a:cubicBezTo>
                    <a:lnTo>
                      <a:pt x="0" y="8438"/>
                    </a:lnTo>
                    <a:cubicBezTo>
                      <a:pt x="25518" y="30989"/>
                      <a:pt x="27923" y="69956"/>
                      <a:pt x="5371" y="95474"/>
                    </a:cubicBezTo>
                    <a:cubicBezTo>
                      <a:pt x="3693" y="97373"/>
                      <a:pt x="1899" y="99167"/>
                      <a:pt x="0" y="100845"/>
                    </a:cubicBezTo>
                    <a:lnTo>
                      <a:pt x="7470" y="109283"/>
                    </a:lnTo>
                    <a:cubicBezTo>
                      <a:pt x="23102" y="95409"/>
                      <a:pt x="32059" y="75514"/>
                      <a:pt x="32079" y="54613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pic>
        <p:nvPicPr>
          <p:cNvPr id="52" name="그래픽 51" descr="CMD 터미널 윤곽선">
            <a:extLst>
              <a:ext uri="{FF2B5EF4-FFF2-40B4-BE49-F238E27FC236}">
                <a16:creationId xmlns:a16="http://schemas.microsoft.com/office/drawing/2014/main" id="{6BB7E4DF-9A04-480C-A680-B4838CC94D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13359" y="2977213"/>
            <a:ext cx="540000" cy="540000"/>
          </a:xfrm>
          <a:prstGeom prst="rect">
            <a:avLst/>
          </a:prstGeom>
        </p:spPr>
      </p:pic>
      <p:pic>
        <p:nvPicPr>
          <p:cNvPr id="53" name="Graphic 61">
            <a:extLst>
              <a:ext uri="{FF2B5EF4-FFF2-40B4-BE49-F238E27FC236}">
                <a16:creationId xmlns:a16="http://schemas.microsoft.com/office/drawing/2014/main" id="{43F12E13-8250-4488-A9D4-411C71B9A7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950072" y="4001135"/>
            <a:ext cx="437606" cy="437606"/>
          </a:xfrm>
          <a:prstGeom prst="rect">
            <a:avLst/>
          </a:prstGeom>
        </p:spPr>
      </p:pic>
      <p:sp>
        <p:nvSpPr>
          <p:cNvPr id="54" name="타원 53">
            <a:extLst>
              <a:ext uri="{FF2B5EF4-FFF2-40B4-BE49-F238E27FC236}">
                <a16:creationId xmlns:a16="http://schemas.microsoft.com/office/drawing/2014/main" id="{5D6409D2-0310-4B2C-98DD-B5F7BCE00085}"/>
              </a:ext>
            </a:extLst>
          </p:cNvPr>
          <p:cNvSpPr/>
          <p:nvPr/>
        </p:nvSpPr>
        <p:spPr>
          <a:xfrm>
            <a:off x="3301643" y="3339449"/>
            <a:ext cx="1800000" cy="1800000"/>
          </a:xfrm>
          <a:prstGeom prst="ellipse">
            <a:avLst/>
          </a:prstGeom>
          <a:solidFill>
            <a:schemeClr val="bg2"/>
          </a:solidFill>
          <a:ln>
            <a:solidFill>
              <a:srgbClr val="0037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rgbClr val="12315F"/>
                </a:solidFill>
              </a:rPr>
              <a:t>Veeam ONE</a:t>
            </a:r>
            <a:endParaRPr lang="en-US" altLang="ko-KR" sz="2000" b="1" dirty="0">
              <a:solidFill>
                <a:srgbClr val="12315F"/>
              </a:solidFill>
            </a:endParaRPr>
          </a:p>
        </p:txBody>
      </p:sp>
      <p:pic>
        <p:nvPicPr>
          <p:cNvPr id="55" name="그래픽 54" descr="경고 단색으로 채워진">
            <a:extLst>
              <a:ext uri="{FF2B5EF4-FFF2-40B4-BE49-F238E27FC236}">
                <a16:creationId xmlns:a16="http://schemas.microsoft.com/office/drawing/2014/main" id="{25CC0250-0102-422A-A394-47FE3E1BCCD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561863" y="5591780"/>
            <a:ext cx="540000" cy="540000"/>
          </a:xfrm>
          <a:prstGeom prst="rect">
            <a:avLst/>
          </a:prstGeom>
        </p:spPr>
      </p:pic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48FCA38A-8844-A80B-120B-83A3C4F57C8E}"/>
              </a:ext>
            </a:extLst>
          </p:cNvPr>
          <p:cNvSpPr>
            <a:spLocks noChangeAspect="1"/>
          </p:cNvSpPr>
          <p:nvPr/>
        </p:nvSpPr>
        <p:spPr>
          <a:xfrm>
            <a:off x="6366585" y="4476479"/>
            <a:ext cx="540000" cy="420000"/>
          </a:xfrm>
          <a:custGeom>
            <a:avLst/>
            <a:gdLst>
              <a:gd name="connsiteX0" fmla="*/ 1338262 w 3240002"/>
              <a:gd name="connsiteY0" fmla="*/ 2149412 h 2520000"/>
              <a:gd name="connsiteX1" fmla="*/ 1338262 w 3240002"/>
              <a:gd name="connsiteY1" fmla="*/ 2371766 h 2520000"/>
              <a:gd name="connsiteX2" fmla="*/ 1901740 w 3240002"/>
              <a:gd name="connsiteY2" fmla="*/ 2371766 h 2520000"/>
              <a:gd name="connsiteX3" fmla="*/ 1901740 w 3240002"/>
              <a:gd name="connsiteY3" fmla="*/ 2149412 h 2520000"/>
              <a:gd name="connsiteX4" fmla="*/ 2241434 w 3240002"/>
              <a:gd name="connsiteY4" fmla="*/ 1544660 h 2520000"/>
              <a:gd name="connsiteX5" fmla="*/ 2241434 w 3240002"/>
              <a:gd name="connsiteY5" fmla="*/ 1678010 h 2520000"/>
              <a:gd name="connsiteX6" fmla="*/ 2460509 w 3240002"/>
              <a:gd name="connsiteY6" fmla="*/ 1678010 h 2520000"/>
              <a:gd name="connsiteX7" fmla="*/ 2460509 w 3240002"/>
              <a:gd name="connsiteY7" fmla="*/ 1544660 h 2520000"/>
              <a:gd name="connsiteX8" fmla="*/ 2012834 w 3240002"/>
              <a:gd name="connsiteY8" fmla="*/ 1544660 h 2520000"/>
              <a:gd name="connsiteX9" fmla="*/ 2012834 w 3240002"/>
              <a:gd name="connsiteY9" fmla="*/ 1678010 h 2520000"/>
              <a:gd name="connsiteX10" fmla="*/ 2222384 w 3240002"/>
              <a:gd name="connsiteY10" fmla="*/ 1678010 h 2520000"/>
              <a:gd name="connsiteX11" fmla="*/ 2222384 w 3240002"/>
              <a:gd name="connsiteY11" fmla="*/ 1544660 h 2520000"/>
              <a:gd name="connsiteX12" fmla="*/ 1774709 w 3240002"/>
              <a:gd name="connsiteY12" fmla="*/ 1544660 h 2520000"/>
              <a:gd name="connsiteX13" fmla="*/ 1774709 w 3240002"/>
              <a:gd name="connsiteY13" fmla="*/ 1678010 h 2520000"/>
              <a:gd name="connsiteX14" fmla="*/ 1993784 w 3240002"/>
              <a:gd name="connsiteY14" fmla="*/ 1678010 h 2520000"/>
              <a:gd name="connsiteX15" fmla="*/ 1993784 w 3240002"/>
              <a:gd name="connsiteY15" fmla="*/ 1544660 h 2520000"/>
              <a:gd name="connsiteX16" fmla="*/ 2241434 w 3240002"/>
              <a:gd name="connsiteY16" fmla="*/ 1392260 h 2520000"/>
              <a:gd name="connsiteX17" fmla="*/ 2241434 w 3240002"/>
              <a:gd name="connsiteY17" fmla="*/ 1525610 h 2520000"/>
              <a:gd name="connsiteX18" fmla="*/ 2460509 w 3240002"/>
              <a:gd name="connsiteY18" fmla="*/ 1525610 h 2520000"/>
              <a:gd name="connsiteX19" fmla="*/ 2460509 w 3240002"/>
              <a:gd name="connsiteY19" fmla="*/ 1392260 h 2520000"/>
              <a:gd name="connsiteX20" fmla="*/ 2012834 w 3240002"/>
              <a:gd name="connsiteY20" fmla="*/ 1392260 h 2520000"/>
              <a:gd name="connsiteX21" fmla="*/ 2012834 w 3240002"/>
              <a:gd name="connsiteY21" fmla="*/ 1525610 h 2520000"/>
              <a:gd name="connsiteX22" fmla="*/ 2222384 w 3240002"/>
              <a:gd name="connsiteY22" fmla="*/ 1525610 h 2520000"/>
              <a:gd name="connsiteX23" fmla="*/ 2222384 w 3240002"/>
              <a:gd name="connsiteY23" fmla="*/ 1392260 h 2520000"/>
              <a:gd name="connsiteX24" fmla="*/ 1774709 w 3240002"/>
              <a:gd name="connsiteY24" fmla="*/ 1392260 h 2520000"/>
              <a:gd name="connsiteX25" fmla="*/ 1774709 w 3240002"/>
              <a:gd name="connsiteY25" fmla="*/ 1525610 h 2520000"/>
              <a:gd name="connsiteX26" fmla="*/ 1993784 w 3240002"/>
              <a:gd name="connsiteY26" fmla="*/ 1525610 h 2520000"/>
              <a:gd name="connsiteX27" fmla="*/ 1993784 w 3240002"/>
              <a:gd name="connsiteY27" fmla="*/ 1392260 h 2520000"/>
              <a:gd name="connsiteX28" fmla="*/ 1107556 w 3240002"/>
              <a:gd name="connsiteY28" fmla="*/ 1373442 h 2520000"/>
              <a:gd name="connsiteX29" fmla="*/ 1182804 w 3240002"/>
              <a:gd name="connsiteY29" fmla="*/ 1613472 h 2520000"/>
              <a:gd name="connsiteX30" fmla="*/ 1182804 w 3240002"/>
              <a:gd name="connsiteY30" fmla="*/ 1651572 h 2520000"/>
              <a:gd name="connsiteX31" fmla="*/ 1125654 w 3240002"/>
              <a:gd name="connsiteY31" fmla="*/ 1651572 h 2520000"/>
              <a:gd name="connsiteX32" fmla="*/ 1125654 w 3240002"/>
              <a:gd name="connsiteY32" fmla="*/ 1613472 h 2520000"/>
              <a:gd name="connsiteX33" fmla="*/ 1107556 w 3240002"/>
              <a:gd name="connsiteY33" fmla="*/ 1501077 h 2520000"/>
              <a:gd name="connsiteX34" fmla="*/ 1072314 w 3240002"/>
              <a:gd name="connsiteY34" fmla="*/ 1515365 h 2520000"/>
              <a:gd name="connsiteX35" fmla="*/ 1058979 w 3240002"/>
              <a:gd name="connsiteY35" fmla="*/ 1480122 h 2520000"/>
              <a:gd name="connsiteX36" fmla="*/ 1094221 w 3240002"/>
              <a:gd name="connsiteY36" fmla="*/ 1464882 h 2520000"/>
              <a:gd name="connsiteX37" fmla="*/ 1066599 w 3240002"/>
              <a:gd name="connsiteY37" fmla="*/ 1414399 h 2520000"/>
              <a:gd name="connsiteX38" fmla="*/ 1087553 w 3240002"/>
              <a:gd name="connsiteY38" fmla="*/ 1299148 h 2520000"/>
              <a:gd name="connsiteX39" fmla="*/ 791326 w 3240002"/>
              <a:gd name="connsiteY39" fmla="*/ 1650621 h 2520000"/>
              <a:gd name="connsiteX40" fmla="*/ 737033 w 3240002"/>
              <a:gd name="connsiteY40" fmla="*/ 1655383 h 2520000"/>
              <a:gd name="connsiteX41" fmla="*/ 732271 w 3240002"/>
              <a:gd name="connsiteY41" fmla="*/ 1601090 h 2520000"/>
              <a:gd name="connsiteX42" fmla="*/ 737033 w 3240002"/>
              <a:gd name="connsiteY42" fmla="*/ 1596328 h 2520000"/>
              <a:gd name="connsiteX43" fmla="*/ 2241434 w 3240002"/>
              <a:gd name="connsiteY43" fmla="*/ 1230335 h 2520000"/>
              <a:gd name="connsiteX44" fmla="*/ 2241434 w 3240002"/>
              <a:gd name="connsiteY44" fmla="*/ 1373210 h 2520000"/>
              <a:gd name="connsiteX45" fmla="*/ 2460509 w 3240002"/>
              <a:gd name="connsiteY45" fmla="*/ 1373210 h 2520000"/>
              <a:gd name="connsiteX46" fmla="*/ 2460509 w 3240002"/>
              <a:gd name="connsiteY46" fmla="*/ 1230335 h 2520000"/>
              <a:gd name="connsiteX47" fmla="*/ 2012834 w 3240002"/>
              <a:gd name="connsiteY47" fmla="*/ 1230335 h 2520000"/>
              <a:gd name="connsiteX48" fmla="*/ 2012834 w 3240002"/>
              <a:gd name="connsiteY48" fmla="*/ 1373210 h 2520000"/>
              <a:gd name="connsiteX49" fmla="*/ 2222384 w 3240002"/>
              <a:gd name="connsiteY49" fmla="*/ 1373210 h 2520000"/>
              <a:gd name="connsiteX50" fmla="*/ 2222384 w 3240002"/>
              <a:gd name="connsiteY50" fmla="*/ 1230335 h 2520000"/>
              <a:gd name="connsiteX51" fmla="*/ 1774709 w 3240002"/>
              <a:gd name="connsiteY51" fmla="*/ 1230335 h 2520000"/>
              <a:gd name="connsiteX52" fmla="*/ 1774709 w 3240002"/>
              <a:gd name="connsiteY52" fmla="*/ 1373210 h 2520000"/>
              <a:gd name="connsiteX53" fmla="*/ 1993784 w 3240002"/>
              <a:gd name="connsiteY53" fmla="*/ 1373210 h 2520000"/>
              <a:gd name="connsiteX54" fmla="*/ 1993784 w 3240002"/>
              <a:gd name="connsiteY54" fmla="*/ 1230335 h 2520000"/>
              <a:gd name="connsiteX55" fmla="*/ 1755659 w 3240002"/>
              <a:gd name="connsiteY55" fmla="*/ 1211285 h 2520000"/>
              <a:gd name="connsiteX56" fmla="*/ 2479559 w 3240002"/>
              <a:gd name="connsiteY56" fmla="*/ 1211285 h 2520000"/>
              <a:gd name="connsiteX57" fmla="*/ 2479559 w 3240002"/>
              <a:gd name="connsiteY57" fmla="*/ 1697060 h 2520000"/>
              <a:gd name="connsiteX58" fmla="*/ 1755659 w 3240002"/>
              <a:gd name="connsiteY58" fmla="*/ 1697060 h 2520000"/>
              <a:gd name="connsiteX59" fmla="*/ 763704 w 3240002"/>
              <a:gd name="connsiteY59" fmla="*/ 1194373 h 2520000"/>
              <a:gd name="connsiteX60" fmla="*/ 1014212 w 3240002"/>
              <a:gd name="connsiteY60" fmla="*/ 1278193 h 2520000"/>
              <a:gd name="connsiteX61" fmla="*/ 973254 w 3240002"/>
              <a:gd name="connsiteY61" fmla="*/ 1319150 h 2520000"/>
              <a:gd name="connsiteX62" fmla="*/ 922772 w 3240002"/>
              <a:gd name="connsiteY62" fmla="*/ 1288671 h 2520000"/>
              <a:gd name="connsiteX63" fmla="*/ 908484 w 3240002"/>
              <a:gd name="connsiteY63" fmla="*/ 1323913 h 2520000"/>
              <a:gd name="connsiteX64" fmla="*/ 873242 w 3240002"/>
              <a:gd name="connsiteY64" fmla="*/ 1308673 h 2520000"/>
              <a:gd name="connsiteX65" fmla="*/ 887529 w 3240002"/>
              <a:gd name="connsiteY65" fmla="*/ 1274383 h 2520000"/>
              <a:gd name="connsiteX66" fmla="*/ 782754 w 3240002"/>
              <a:gd name="connsiteY66" fmla="*/ 1252476 h 2520000"/>
              <a:gd name="connsiteX67" fmla="*/ 782754 w 3240002"/>
              <a:gd name="connsiteY67" fmla="*/ 1290575 h 2520000"/>
              <a:gd name="connsiteX68" fmla="*/ 763704 w 3240002"/>
              <a:gd name="connsiteY68" fmla="*/ 1289623 h 2520000"/>
              <a:gd name="connsiteX69" fmla="*/ 744654 w 3240002"/>
              <a:gd name="connsiteY69" fmla="*/ 1290575 h 2520000"/>
              <a:gd name="connsiteX70" fmla="*/ 744654 w 3240002"/>
              <a:gd name="connsiteY70" fmla="*/ 1252476 h 2520000"/>
              <a:gd name="connsiteX71" fmla="*/ 639879 w 3240002"/>
              <a:gd name="connsiteY71" fmla="*/ 1273430 h 2520000"/>
              <a:gd name="connsiteX72" fmla="*/ 654167 w 3240002"/>
              <a:gd name="connsiteY72" fmla="*/ 1308673 h 2520000"/>
              <a:gd name="connsiteX73" fmla="*/ 618924 w 3240002"/>
              <a:gd name="connsiteY73" fmla="*/ 1323913 h 2520000"/>
              <a:gd name="connsiteX74" fmla="*/ 604637 w 3240002"/>
              <a:gd name="connsiteY74" fmla="*/ 1288671 h 2520000"/>
              <a:gd name="connsiteX75" fmla="*/ 517007 w 3240002"/>
              <a:gd name="connsiteY75" fmla="*/ 1349631 h 2520000"/>
              <a:gd name="connsiteX76" fmla="*/ 543677 w 3240002"/>
              <a:gd name="connsiteY76" fmla="*/ 1376300 h 2520000"/>
              <a:gd name="connsiteX77" fmla="*/ 517007 w 3240002"/>
              <a:gd name="connsiteY77" fmla="*/ 1403923 h 2520000"/>
              <a:gd name="connsiteX78" fmla="*/ 490337 w 3240002"/>
              <a:gd name="connsiteY78" fmla="*/ 1377253 h 2520000"/>
              <a:gd name="connsiteX79" fmla="*/ 433187 w 3240002"/>
              <a:gd name="connsiteY79" fmla="*/ 1465836 h 2520000"/>
              <a:gd name="connsiteX80" fmla="*/ 468429 w 3240002"/>
              <a:gd name="connsiteY80" fmla="*/ 1480123 h 2520000"/>
              <a:gd name="connsiteX81" fmla="*/ 455094 w 3240002"/>
              <a:gd name="connsiteY81" fmla="*/ 1515366 h 2520000"/>
              <a:gd name="connsiteX82" fmla="*/ 419852 w 3240002"/>
              <a:gd name="connsiteY82" fmla="*/ 1501078 h 2520000"/>
              <a:gd name="connsiteX83" fmla="*/ 401754 w 3240002"/>
              <a:gd name="connsiteY83" fmla="*/ 1613473 h 2520000"/>
              <a:gd name="connsiteX84" fmla="*/ 401754 w 3240002"/>
              <a:gd name="connsiteY84" fmla="*/ 1651573 h 2520000"/>
              <a:gd name="connsiteX85" fmla="*/ 344604 w 3240002"/>
              <a:gd name="connsiteY85" fmla="*/ 1651573 h 2520000"/>
              <a:gd name="connsiteX86" fmla="*/ 344604 w 3240002"/>
              <a:gd name="connsiteY86" fmla="*/ 1613473 h 2520000"/>
              <a:gd name="connsiteX87" fmla="*/ 763704 w 3240002"/>
              <a:gd name="connsiteY87" fmla="*/ 1194373 h 2520000"/>
              <a:gd name="connsiteX88" fmla="*/ 2652272 w 3240002"/>
              <a:gd name="connsiteY88" fmla="*/ 915576 h 2520000"/>
              <a:gd name="connsiteX89" fmla="*/ 2833247 w 3240002"/>
              <a:gd name="connsiteY89" fmla="*/ 915576 h 2520000"/>
              <a:gd name="connsiteX90" fmla="*/ 2833247 w 3240002"/>
              <a:gd name="connsiteY90" fmla="*/ 934626 h 2520000"/>
              <a:gd name="connsiteX91" fmla="*/ 2652272 w 3240002"/>
              <a:gd name="connsiteY91" fmla="*/ 934626 h 2520000"/>
              <a:gd name="connsiteX92" fmla="*/ 2578862 w 3240002"/>
              <a:gd name="connsiteY92" fmla="*/ 861216 h 2520000"/>
              <a:gd name="connsiteX93" fmla="*/ 2592330 w 3240002"/>
              <a:gd name="connsiteY93" fmla="*/ 874684 h 2520000"/>
              <a:gd name="connsiteX94" fmla="*/ 2499871 w 3240002"/>
              <a:gd name="connsiteY94" fmla="*/ 967144 h 2520000"/>
              <a:gd name="connsiteX95" fmla="*/ 2455037 w 3240002"/>
              <a:gd name="connsiteY95" fmla="*/ 922309 h 2520000"/>
              <a:gd name="connsiteX96" fmla="*/ 2468505 w 3240002"/>
              <a:gd name="connsiteY96" fmla="*/ 908841 h 2520000"/>
              <a:gd name="connsiteX97" fmla="*/ 2499871 w 3240002"/>
              <a:gd name="connsiteY97" fmla="*/ 940207 h 2520000"/>
              <a:gd name="connsiteX98" fmla="*/ 472725 w 3240002"/>
              <a:gd name="connsiteY98" fmla="*/ 833369 h 2520000"/>
              <a:gd name="connsiteX99" fmla="*/ 567975 w 3240002"/>
              <a:gd name="connsiteY99" fmla="*/ 833369 h 2520000"/>
              <a:gd name="connsiteX100" fmla="*/ 567975 w 3240002"/>
              <a:gd name="connsiteY100" fmla="*/ 909557 h 2520000"/>
              <a:gd name="connsiteX101" fmla="*/ 472725 w 3240002"/>
              <a:gd name="connsiteY101" fmla="*/ 909557 h 2520000"/>
              <a:gd name="connsiteX102" fmla="*/ 606075 w 3240002"/>
              <a:gd name="connsiteY102" fmla="*/ 776219 h 2520000"/>
              <a:gd name="connsiteX103" fmla="*/ 701325 w 3240002"/>
              <a:gd name="connsiteY103" fmla="*/ 776219 h 2520000"/>
              <a:gd name="connsiteX104" fmla="*/ 701325 w 3240002"/>
              <a:gd name="connsiteY104" fmla="*/ 909558 h 2520000"/>
              <a:gd name="connsiteX105" fmla="*/ 606075 w 3240002"/>
              <a:gd name="connsiteY105" fmla="*/ 909558 h 2520000"/>
              <a:gd name="connsiteX106" fmla="*/ 2652272 w 3240002"/>
              <a:gd name="connsiteY106" fmla="*/ 772701 h 2520000"/>
              <a:gd name="connsiteX107" fmla="*/ 2833247 w 3240002"/>
              <a:gd name="connsiteY107" fmla="*/ 772701 h 2520000"/>
              <a:gd name="connsiteX108" fmla="*/ 2833247 w 3240002"/>
              <a:gd name="connsiteY108" fmla="*/ 791751 h 2520000"/>
              <a:gd name="connsiteX109" fmla="*/ 2652272 w 3240002"/>
              <a:gd name="connsiteY109" fmla="*/ 791751 h 2520000"/>
              <a:gd name="connsiteX110" fmla="*/ 1739592 w 3240002"/>
              <a:gd name="connsiteY110" fmla="*/ 750477 h 2520000"/>
              <a:gd name="connsiteX111" fmla="*/ 1739525 w 3240002"/>
              <a:gd name="connsiteY111" fmla="*/ 750639 h 2520000"/>
              <a:gd name="connsiteX112" fmla="*/ 1965267 w 3240002"/>
              <a:gd name="connsiteY112" fmla="*/ 976381 h 2520000"/>
              <a:gd name="connsiteX113" fmla="*/ 2059003 w 3240002"/>
              <a:gd name="connsiteY113" fmla="*/ 750477 h 2520000"/>
              <a:gd name="connsiteX114" fmla="*/ 2578862 w 3240002"/>
              <a:gd name="connsiteY114" fmla="*/ 718341 h 2520000"/>
              <a:gd name="connsiteX115" fmla="*/ 2592330 w 3240002"/>
              <a:gd name="connsiteY115" fmla="*/ 731809 h 2520000"/>
              <a:gd name="connsiteX116" fmla="*/ 2499871 w 3240002"/>
              <a:gd name="connsiteY116" fmla="*/ 824269 h 2520000"/>
              <a:gd name="connsiteX117" fmla="*/ 2455037 w 3240002"/>
              <a:gd name="connsiteY117" fmla="*/ 779434 h 2520000"/>
              <a:gd name="connsiteX118" fmla="*/ 2468505 w 3240002"/>
              <a:gd name="connsiteY118" fmla="*/ 765966 h 2520000"/>
              <a:gd name="connsiteX119" fmla="*/ 2499871 w 3240002"/>
              <a:gd name="connsiteY119" fmla="*/ 797332 h 2520000"/>
              <a:gd name="connsiteX120" fmla="*/ 739425 w 3240002"/>
              <a:gd name="connsiteY120" fmla="*/ 671444 h 2520000"/>
              <a:gd name="connsiteX121" fmla="*/ 834675 w 3240002"/>
              <a:gd name="connsiteY121" fmla="*/ 671444 h 2520000"/>
              <a:gd name="connsiteX122" fmla="*/ 834675 w 3240002"/>
              <a:gd name="connsiteY122" fmla="*/ 909558 h 2520000"/>
              <a:gd name="connsiteX123" fmla="*/ 739425 w 3240002"/>
              <a:gd name="connsiteY123" fmla="*/ 909558 h 2520000"/>
              <a:gd name="connsiteX124" fmla="*/ 2652272 w 3240002"/>
              <a:gd name="connsiteY124" fmla="*/ 629826 h 2520000"/>
              <a:gd name="connsiteX125" fmla="*/ 2833247 w 3240002"/>
              <a:gd name="connsiteY125" fmla="*/ 629826 h 2520000"/>
              <a:gd name="connsiteX126" fmla="*/ 2833247 w 3240002"/>
              <a:gd name="connsiteY126" fmla="*/ 648876 h 2520000"/>
              <a:gd name="connsiteX127" fmla="*/ 2652272 w 3240002"/>
              <a:gd name="connsiteY127" fmla="*/ 648876 h 2520000"/>
              <a:gd name="connsiteX128" fmla="*/ 2578862 w 3240002"/>
              <a:gd name="connsiteY128" fmla="*/ 575466 h 2520000"/>
              <a:gd name="connsiteX129" fmla="*/ 2592330 w 3240002"/>
              <a:gd name="connsiteY129" fmla="*/ 588934 h 2520000"/>
              <a:gd name="connsiteX130" fmla="*/ 2499871 w 3240002"/>
              <a:gd name="connsiteY130" fmla="*/ 681394 h 2520000"/>
              <a:gd name="connsiteX131" fmla="*/ 2455037 w 3240002"/>
              <a:gd name="connsiteY131" fmla="*/ 636559 h 2520000"/>
              <a:gd name="connsiteX132" fmla="*/ 2468505 w 3240002"/>
              <a:gd name="connsiteY132" fmla="*/ 623091 h 2520000"/>
              <a:gd name="connsiteX133" fmla="*/ 2499871 w 3240002"/>
              <a:gd name="connsiteY133" fmla="*/ 654457 h 2520000"/>
              <a:gd name="connsiteX134" fmla="*/ 592492 w 3240002"/>
              <a:gd name="connsiteY134" fmla="*/ 567621 h 2520000"/>
              <a:gd name="connsiteX135" fmla="*/ 582039 w 3240002"/>
              <a:gd name="connsiteY135" fmla="*/ 578077 h 2520000"/>
              <a:gd name="connsiteX136" fmla="*/ 592493 w 3240002"/>
              <a:gd name="connsiteY136" fmla="*/ 588530 h 2520000"/>
              <a:gd name="connsiteX137" fmla="*/ 602948 w 3240002"/>
              <a:gd name="connsiteY137" fmla="*/ 578075 h 2520000"/>
              <a:gd name="connsiteX138" fmla="*/ 592492 w 3240002"/>
              <a:gd name="connsiteY138" fmla="*/ 567621 h 2520000"/>
              <a:gd name="connsiteX139" fmla="*/ 636052 w 3240002"/>
              <a:gd name="connsiteY139" fmla="*/ 564137 h 2520000"/>
              <a:gd name="connsiteX140" fmla="*/ 623855 w 3240002"/>
              <a:gd name="connsiteY140" fmla="*/ 576334 h 2520000"/>
              <a:gd name="connsiteX141" fmla="*/ 636053 w 3240002"/>
              <a:gd name="connsiteY141" fmla="*/ 588530 h 2520000"/>
              <a:gd name="connsiteX142" fmla="*/ 648250 w 3240002"/>
              <a:gd name="connsiteY142" fmla="*/ 576334 h 2520000"/>
              <a:gd name="connsiteX143" fmla="*/ 648250 w 3240002"/>
              <a:gd name="connsiteY143" fmla="*/ 576333 h 2520000"/>
              <a:gd name="connsiteX144" fmla="*/ 636052 w 3240002"/>
              <a:gd name="connsiteY144" fmla="*/ 564137 h 2520000"/>
              <a:gd name="connsiteX145" fmla="*/ 615143 w 3240002"/>
              <a:gd name="connsiteY145" fmla="*/ 518834 h 2520000"/>
              <a:gd name="connsiteX146" fmla="*/ 602947 w 3240002"/>
              <a:gd name="connsiteY146" fmla="*/ 531032 h 2520000"/>
              <a:gd name="connsiteX147" fmla="*/ 615144 w 3240002"/>
              <a:gd name="connsiteY147" fmla="*/ 543229 h 2520000"/>
              <a:gd name="connsiteX148" fmla="*/ 615145 w 3240002"/>
              <a:gd name="connsiteY148" fmla="*/ 543228 h 2520000"/>
              <a:gd name="connsiteX149" fmla="*/ 627341 w 3240002"/>
              <a:gd name="connsiteY149" fmla="*/ 531032 h 2520000"/>
              <a:gd name="connsiteX150" fmla="*/ 627341 w 3240002"/>
              <a:gd name="connsiteY150" fmla="*/ 531031 h 2520000"/>
              <a:gd name="connsiteX151" fmla="*/ 615143 w 3240002"/>
              <a:gd name="connsiteY151" fmla="*/ 518834 h 2520000"/>
              <a:gd name="connsiteX152" fmla="*/ 2652272 w 3240002"/>
              <a:gd name="connsiteY152" fmla="*/ 486951 h 2520000"/>
              <a:gd name="connsiteX153" fmla="*/ 2833247 w 3240002"/>
              <a:gd name="connsiteY153" fmla="*/ 486951 h 2520000"/>
              <a:gd name="connsiteX154" fmla="*/ 2833247 w 3240002"/>
              <a:gd name="connsiteY154" fmla="*/ 506001 h 2520000"/>
              <a:gd name="connsiteX155" fmla="*/ 2652272 w 3240002"/>
              <a:gd name="connsiteY155" fmla="*/ 506001 h 2520000"/>
              <a:gd name="connsiteX156" fmla="*/ 872775 w 3240002"/>
              <a:gd name="connsiteY156" fmla="*/ 461894 h 2520000"/>
              <a:gd name="connsiteX157" fmla="*/ 968025 w 3240002"/>
              <a:gd name="connsiteY157" fmla="*/ 461894 h 2520000"/>
              <a:gd name="connsiteX158" fmla="*/ 968025 w 3240002"/>
              <a:gd name="connsiteY158" fmla="*/ 909558 h 2520000"/>
              <a:gd name="connsiteX159" fmla="*/ 872775 w 3240002"/>
              <a:gd name="connsiteY159" fmla="*/ 909558 h 2520000"/>
              <a:gd name="connsiteX160" fmla="*/ 2578862 w 3240002"/>
              <a:gd name="connsiteY160" fmla="*/ 432591 h 2520000"/>
              <a:gd name="connsiteX161" fmla="*/ 2592330 w 3240002"/>
              <a:gd name="connsiteY161" fmla="*/ 446059 h 2520000"/>
              <a:gd name="connsiteX162" fmla="*/ 2499871 w 3240002"/>
              <a:gd name="connsiteY162" fmla="*/ 538519 h 2520000"/>
              <a:gd name="connsiteX163" fmla="*/ 2455037 w 3240002"/>
              <a:gd name="connsiteY163" fmla="*/ 493684 h 2520000"/>
              <a:gd name="connsiteX164" fmla="*/ 2468505 w 3240002"/>
              <a:gd name="connsiteY164" fmla="*/ 480216 h 2520000"/>
              <a:gd name="connsiteX165" fmla="*/ 2499871 w 3240002"/>
              <a:gd name="connsiteY165" fmla="*/ 511582 h 2520000"/>
              <a:gd name="connsiteX166" fmla="*/ 696402 w 3240002"/>
              <a:gd name="connsiteY166" fmla="*/ 413183 h 2520000"/>
              <a:gd name="connsiteX167" fmla="*/ 719053 w 3240002"/>
              <a:gd name="connsiteY167" fmla="*/ 436942 h 2520000"/>
              <a:gd name="connsiteX168" fmla="*/ 695294 w 3240002"/>
              <a:gd name="connsiteY168" fmla="*/ 459593 h 2520000"/>
              <a:gd name="connsiteX169" fmla="*/ 694333 w 3240002"/>
              <a:gd name="connsiteY169" fmla="*/ 459496 h 2520000"/>
              <a:gd name="connsiteX170" fmla="*/ 666947 w 3240002"/>
              <a:gd name="connsiteY170" fmla="*/ 491643 h 2520000"/>
              <a:gd name="connsiteX171" fmla="*/ 677901 w 3240002"/>
              <a:gd name="connsiteY171" fmla="*/ 508993 h 2520000"/>
              <a:gd name="connsiteX172" fmla="*/ 712850 w 3240002"/>
              <a:gd name="connsiteY172" fmla="*/ 497342 h 2520000"/>
              <a:gd name="connsiteX173" fmla="*/ 723363 w 3240002"/>
              <a:gd name="connsiteY173" fmla="*/ 493382 h 2520000"/>
              <a:gd name="connsiteX174" fmla="*/ 738949 w 3240002"/>
              <a:gd name="connsiteY174" fmla="*/ 509159 h 2520000"/>
              <a:gd name="connsiteX175" fmla="*/ 723172 w 3240002"/>
              <a:gd name="connsiteY175" fmla="*/ 524745 h 2520000"/>
              <a:gd name="connsiteX176" fmla="*/ 721505 w 3240002"/>
              <a:gd name="connsiteY176" fmla="*/ 524577 h 2520000"/>
              <a:gd name="connsiteX177" fmla="*/ 685924 w 3240002"/>
              <a:gd name="connsiteY177" fmla="*/ 536438 h 2520000"/>
              <a:gd name="connsiteX178" fmla="*/ 685638 w 3240002"/>
              <a:gd name="connsiteY178" fmla="*/ 558857 h 2520000"/>
              <a:gd name="connsiteX179" fmla="*/ 712307 w 3240002"/>
              <a:gd name="connsiteY179" fmla="*/ 567134 h 2520000"/>
              <a:gd name="connsiteX180" fmla="*/ 736306 w 3240002"/>
              <a:gd name="connsiteY180" fmla="*/ 575335 h 2520000"/>
              <a:gd name="connsiteX181" fmla="*/ 729111 w 3240002"/>
              <a:gd name="connsiteY181" fmla="*/ 601383 h 2520000"/>
              <a:gd name="connsiteX182" fmla="*/ 703062 w 3240002"/>
              <a:gd name="connsiteY182" fmla="*/ 594187 h 2520000"/>
              <a:gd name="connsiteX183" fmla="*/ 677086 w 3240002"/>
              <a:gd name="connsiteY183" fmla="*/ 586125 h 2520000"/>
              <a:gd name="connsiteX184" fmla="*/ 657201 w 3240002"/>
              <a:gd name="connsiteY184" fmla="*/ 611826 h 2520000"/>
              <a:gd name="connsiteX185" fmla="*/ 678421 w 3240002"/>
              <a:gd name="connsiteY185" fmla="*/ 645173 h 2520000"/>
              <a:gd name="connsiteX186" fmla="*/ 691829 w 3240002"/>
              <a:gd name="connsiteY186" fmla="*/ 666854 h 2520000"/>
              <a:gd name="connsiteX187" fmla="*/ 669646 w 3240002"/>
              <a:gd name="connsiteY187" fmla="*/ 682386 h 2520000"/>
              <a:gd name="connsiteX188" fmla="*/ 654114 w 3240002"/>
              <a:gd name="connsiteY188" fmla="*/ 660203 h 2520000"/>
              <a:gd name="connsiteX189" fmla="*/ 633052 w 3240002"/>
              <a:gd name="connsiteY189" fmla="*/ 627102 h 2520000"/>
              <a:gd name="connsiteX190" fmla="*/ 599581 w 3240002"/>
              <a:gd name="connsiteY190" fmla="*/ 633825 h 2520000"/>
              <a:gd name="connsiteX191" fmla="*/ 592332 w 3240002"/>
              <a:gd name="connsiteY191" fmla="*/ 659923 h 2520000"/>
              <a:gd name="connsiteX192" fmla="*/ 596462 w 3240002"/>
              <a:gd name="connsiteY192" fmla="*/ 666745 h 2520000"/>
              <a:gd name="connsiteX193" fmla="*/ 582815 w 3240002"/>
              <a:gd name="connsiteY193" fmla="*/ 698635 h 2520000"/>
              <a:gd name="connsiteX194" fmla="*/ 550925 w 3240002"/>
              <a:gd name="connsiteY194" fmla="*/ 684988 h 2520000"/>
              <a:gd name="connsiteX195" fmla="*/ 564572 w 3240002"/>
              <a:gd name="connsiteY195" fmla="*/ 653098 h 2520000"/>
              <a:gd name="connsiteX196" fmla="*/ 571245 w 3240002"/>
              <a:gd name="connsiteY196" fmla="*/ 629069 h 2520000"/>
              <a:gd name="connsiteX197" fmla="*/ 542956 w 3240002"/>
              <a:gd name="connsiteY197" fmla="*/ 612946 h 2520000"/>
              <a:gd name="connsiteX198" fmla="*/ 508758 w 3240002"/>
              <a:gd name="connsiteY198" fmla="*/ 638318 h 2520000"/>
              <a:gd name="connsiteX199" fmla="*/ 508671 w 3240002"/>
              <a:gd name="connsiteY199" fmla="*/ 639496 h 2520000"/>
              <a:gd name="connsiteX200" fmla="*/ 485793 w 3240002"/>
              <a:gd name="connsiteY200" fmla="*/ 658114 h 2520000"/>
              <a:gd name="connsiteX201" fmla="*/ 467174 w 3240002"/>
              <a:gd name="connsiteY201" fmla="*/ 635237 h 2520000"/>
              <a:gd name="connsiteX202" fmla="*/ 490052 w 3240002"/>
              <a:gd name="connsiteY202" fmla="*/ 616619 h 2520000"/>
              <a:gd name="connsiteX203" fmla="*/ 524551 w 3240002"/>
              <a:gd name="connsiteY203" fmla="*/ 591023 h 2520000"/>
              <a:gd name="connsiteX204" fmla="*/ 514010 w 3240002"/>
              <a:gd name="connsiteY204" fmla="*/ 563592 h 2520000"/>
              <a:gd name="connsiteX205" fmla="*/ 494976 w 3240002"/>
              <a:gd name="connsiteY205" fmla="*/ 563080 h 2520000"/>
              <a:gd name="connsiteX206" fmla="*/ 469349 w 3240002"/>
              <a:gd name="connsiteY206" fmla="*/ 562335 h 2520000"/>
              <a:gd name="connsiteX207" fmla="*/ 468667 w 3240002"/>
              <a:gd name="connsiteY207" fmla="*/ 535196 h 2520000"/>
              <a:gd name="connsiteX208" fmla="*/ 495807 w 3240002"/>
              <a:gd name="connsiteY208" fmla="*/ 534514 h 2520000"/>
              <a:gd name="connsiteX209" fmla="*/ 513223 w 3240002"/>
              <a:gd name="connsiteY209" fmla="*/ 534985 h 2520000"/>
              <a:gd name="connsiteX210" fmla="*/ 530518 w 3240002"/>
              <a:gd name="connsiteY210" fmla="*/ 493596 h 2520000"/>
              <a:gd name="connsiteX211" fmla="*/ 511997 w 3240002"/>
              <a:gd name="connsiteY211" fmla="*/ 473391 h 2520000"/>
              <a:gd name="connsiteX212" fmla="*/ 510601 w 3240002"/>
              <a:gd name="connsiteY212" fmla="*/ 473531 h 2520000"/>
              <a:gd name="connsiteX213" fmla="*/ 510600 w 3240002"/>
              <a:gd name="connsiteY213" fmla="*/ 473531 h 2520000"/>
              <a:gd name="connsiteX214" fmla="*/ 487950 w 3240002"/>
              <a:gd name="connsiteY214" fmla="*/ 450880 h 2520000"/>
              <a:gd name="connsiteX215" fmla="*/ 510602 w 3240002"/>
              <a:gd name="connsiteY215" fmla="*/ 428229 h 2520000"/>
              <a:gd name="connsiteX216" fmla="*/ 533252 w 3240002"/>
              <a:gd name="connsiteY216" fmla="*/ 450882 h 2520000"/>
              <a:gd name="connsiteX217" fmla="*/ 532943 w 3240002"/>
              <a:gd name="connsiteY217" fmla="*/ 453947 h 2520000"/>
              <a:gd name="connsiteX218" fmla="*/ 551399 w 3240002"/>
              <a:gd name="connsiteY218" fmla="*/ 474080 h 2520000"/>
              <a:gd name="connsiteX219" fmla="*/ 584651 w 3240002"/>
              <a:gd name="connsiteY219" fmla="*/ 460945 h 2520000"/>
              <a:gd name="connsiteX220" fmla="*/ 584052 w 3240002"/>
              <a:gd name="connsiteY220" fmla="*/ 442403 h 2520000"/>
              <a:gd name="connsiteX221" fmla="*/ 582860 w 3240002"/>
              <a:gd name="connsiteY221" fmla="*/ 422497 h 2520000"/>
              <a:gd name="connsiteX222" fmla="*/ 606819 w 3240002"/>
              <a:gd name="connsiteY222" fmla="*/ 416733 h 2520000"/>
              <a:gd name="connsiteX223" fmla="*/ 612584 w 3240002"/>
              <a:gd name="connsiteY223" fmla="*/ 440692 h 2520000"/>
              <a:gd name="connsiteX224" fmla="*/ 613231 w 3240002"/>
              <a:gd name="connsiteY224" fmla="*/ 460785 h 2520000"/>
              <a:gd name="connsiteX225" fmla="*/ 645450 w 3240002"/>
              <a:gd name="connsiteY225" fmla="*/ 472818 h 2520000"/>
              <a:gd name="connsiteX226" fmla="*/ 673000 w 3240002"/>
              <a:gd name="connsiteY226" fmla="*/ 440480 h 2520000"/>
              <a:gd name="connsiteX227" fmla="*/ 672642 w 3240002"/>
              <a:gd name="connsiteY227" fmla="*/ 435834 h 2520000"/>
              <a:gd name="connsiteX228" fmla="*/ 696402 w 3240002"/>
              <a:gd name="connsiteY228" fmla="*/ 413183 h 2520000"/>
              <a:gd name="connsiteX229" fmla="*/ 1725866 w 3240002"/>
              <a:gd name="connsiteY229" fmla="*/ 398261 h 2520000"/>
              <a:gd name="connsiteX230" fmla="*/ 1725866 w 3240002"/>
              <a:gd name="connsiteY230" fmla="*/ 731398 h 2520000"/>
              <a:gd name="connsiteX231" fmla="*/ 2059003 w 3240002"/>
              <a:gd name="connsiteY231" fmla="*/ 731398 h 2520000"/>
              <a:gd name="connsiteX232" fmla="*/ 1725866 w 3240002"/>
              <a:gd name="connsiteY232" fmla="*/ 398261 h 2520000"/>
              <a:gd name="connsiteX233" fmla="*/ 1706816 w 3240002"/>
              <a:gd name="connsiteY233" fmla="*/ 398261 h 2520000"/>
              <a:gd name="connsiteX234" fmla="*/ 1373441 w 3240002"/>
              <a:gd name="connsiteY234" fmla="*/ 740923 h 2520000"/>
              <a:gd name="connsiteX235" fmla="*/ 1467415 w 3240002"/>
              <a:gd name="connsiteY235" fmla="*/ 976915 h 2520000"/>
              <a:gd name="connsiteX236" fmla="*/ 1951799 w 3240002"/>
              <a:gd name="connsiteY236" fmla="*/ 989849 h 2520000"/>
              <a:gd name="connsiteX237" fmla="*/ 1706816 w 3240002"/>
              <a:gd name="connsiteY237" fmla="*/ 744866 h 2520000"/>
              <a:gd name="connsiteX238" fmla="*/ 1716341 w 3240002"/>
              <a:gd name="connsiteY238" fmla="*/ 378973 h 2520000"/>
              <a:gd name="connsiteX239" fmla="*/ 2078291 w 3240002"/>
              <a:gd name="connsiteY239" fmla="*/ 740923 h 2520000"/>
              <a:gd name="connsiteX240" fmla="*/ 1716341 w 3240002"/>
              <a:gd name="connsiteY240" fmla="*/ 1102873 h 2520000"/>
              <a:gd name="connsiteX241" fmla="*/ 1354391 w 3240002"/>
              <a:gd name="connsiteY241" fmla="*/ 740923 h 2520000"/>
              <a:gd name="connsiteX242" fmla="*/ 1716341 w 3240002"/>
              <a:gd name="connsiteY242" fmla="*/ 378973 h 2520000"/>
              <a:gd name="connsiteX243" fmla="*/ 358427 w 3240002"/>
              <a:gd name="connsiteY243" fmla="*/ 376171 h 2520000"/>
              <a:gd name="connsiteX244" fmla="*/ 415577 w 3240002"/>
              <a:gd name="connsiteY244" fmla="*/ 376171 h 2520000"/>
              <a:gd name="connsiteX245" fmla="*/ 415577 w 3240002"/>
              <a:gd name="connsiteY245" fmla="*/ 966721 h 2520000"/>
              <a:gd name="connsiteX246" fmla="*/ 1006127 w 3240002"/>
              <a:gd name="connsiteY246" fmla="*/ 966721 h 2520000"/>
              <a:gd name="connsiteX247" fmla="*/ 1006127 w 3240002"/>
              <a:gd name="connsiteY247" fmla="*/ 1023871 h 2520000"/>
              <a:gd name="connsiteX248" fmla="*/ 358427 w 3240002"/>
              <a:gd name="connsiteY248" fmla="*/ 1023871 h 2520000"/>
              <a:gd name="connsiteX249" fmla="*/ 211305 w 3240002"/>
              <a:gd name="connsiteY249" fmla="*/ 222354 h 2520000"/>
              <a:gd name="connsiteX250" fmla="*/ 211305 w 3240002"/>
              <a:gd name="connsiteY250" fmla="*/ 1927060 h 2520000"/>
              <a:gd name="connsiteX251" fmla="*/ 3028697 w 3240002"/>
              <a:gd name="connsiteY251" fmla="*/ 1927060 h 2520000"/>
              <a:gd name="connsiteX252" fmla="*/ 3028697 w 3240002"/>
              <a:gd name="connsiteY252" fmla="*/ 222354 h 2520000"/>
              <a:gd name="connsiteX253" fmla="*/ 0 w 3240002"/>
              <a:gd name="connsiteY253" fmla="*/ 0 h 2520000"/>
              <a:gd name="connsiteX254" fmla="*/ 3240002 w 3240002"/>
              <a:gd name="connsiteY254" fmla="*/ 0 h 2520000"/>
              <a:gd name="connsiteX255" fmla="*/ 3240002 w 3240002"/>
              <a:gd name="connsiteY255" fmla="*/ 2149412 h 2520000"/>
              <a:gd name="connsiteX256" fmla="*/ 2113045 w 3240002"/>
              <a:gd name="connsiteY256" fmla="*/ 2149412 h 2520000"/>
              <a:gd name="connsiteX257" fmla="*/ 2113045 w 3240002"/>
              <a:gd name="connsiteY257" fmla="*/ 2371766 h 2520000"/>
              <a:gd name="connsiteX258" fmla="*/ 2746957 w 3240002"/>
              <a:gd name="connsiteY258" fmla="*/ 2371766 h 2520000"/>
              <a:gd name="connsiteX259" fmla="*/ 2817394 w 3240002"/>
              <a:gd name="connsiteY259" fmla="*/ 2445883 h 2520000"/>
              <a:gd name="connsiteX260" fmla="*/ 2817394 w 3240002"/>
              <a:gd name="connsiteY260" fmla="*/ 2520000 h 2520000"/>
              <a:gd name="connsiteX261" fmla="*/ 422608 w 3240002"/>
              <a:gd name="connsiteY261" fmla="*/ 2520000 h 2520000"/>
              <a:gd name="connsiteX262" fmla="*/ 422608 w 3240002"/>
              <a:gd name="connsiteY262" fmla="*/ 2445883 h 2520000"/>
              <a:gd name="connsiteX263" fmla="*/ 493043 w 3240002"/>
              <a:gd name="connsiteY263" fmla="*/ 2371766 h 2520000"/>
              <a:gd name="connsiteX264" fmla="*/ 1126957 w 3240002"/>
              <a:gd name="connsiteY264" fmla="*/ 2371766 h 2520000"/>
              <a:gd name="connsiteX265" fmla="*/ 1126957 w 3240002"/>
              <a:gd name="connsiteY265" fmla="*/ 2149412 h 2520000"/>
              <a:gd name="connsiteX266" fmla="*/ 0 w 3240002"/>
              <a:gd name="connsiteY266" fmla="*/ 2149412 h 25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</a:cxnLst>
            <a:rect l="l" t="t" r="r" b="b"/>
            <a:pathLst>
              <a:path w="3240002" h="2520000">
                <a:moveTo>
                  <a:pt x="1338262" y="2149412"/>
                </a:moveTo>
                <a:lnTo>
                  <a:pt x="1338262" y="2371766"/>
                </a:lnTo>
                <a:lnTo>
                  <a:pt x="1901740" y="2371766"/>
                </a:lnTo>
                <a:lnTo>
                  <a:pt x="1901740" y="2149412"/>
                </a:lnTo>
                <a:close/>
                <a:moveTo>
                  <a:pt x="2241434" y="1544660"/>
                </a:moveTo>
                <a:lnTo>
                  <a:pt x="2241434" y="1678010"/>
                </a:lnTo>
                <a:lnTo>
                  <a:pt x="2460509" y="1678010"/>
                </a:lnTo>
                <a:lnTo>
                  <a:pt x="2460509" y="1544660"/>
                </a:lnTo>
                <a:close/>
                <a:moveTo>
                  <a:pt x="2012834" y="1544660"/>
                </a:moveTo>
                <a:lnTo>
                  <a:pt x="2012834" y="1678010"/>
                </a:lnTo>
                <a:lnTo>
                  <a:pt x="2222384" y="1678010"/>
                </a:lnTo>
                <a:lnTo>
                  <a:pt x="2222384" y="1544660"/>
                </a:lnTo>
                <a:close/>
                <a:moveTo>
                  <a:pt x="1774709" y="1544660"/>
                </a:moveTo>
                <a:lnTo>
                  <a:pt x="1774709" y="1678010"/>
                </a:lnTo>
                <a:lnTo>
                  <a:pt x="1993784" y="1678010"/>
                </a:lnTo>
                <a:lnTo>
                  <a:pt x="1993784" y="1544660"/>
                </a:lnTo>
                <a:close/>
                <a:moveTo>
                  <a:pt x="2241434" y="1392260"/>
                </a:moveTo>
                <a:lnTo>
                  <a:pt x="2241434" y="1525610"/>
                </a:lnTo>
                <a:lnTo>
                  <a:pt x="2460509" y="1525610"/>
                </a:lnTo>
                <a:lnTo>
                  <a:pt x="2460509" y="1392260"/>
                </a:lnTo>
                <a:close/>
                <a:moveTo>
                  <a:pt x="2012834" y="1392260"/>
                </a:moveTo>
                <a:lnTo>
                  <a:pt x="2012834" y="1525610"/>
                </a:lnTo>
                <a:lnTo>
                  <a:pt x="2222384" y="1525610"/>
                </a:lnTo>
                <a:lnTo>
                  <a:pt x="2222384" y="1392260"/>
                </a:lnTo>
                <a:close/>
                <a:moveTo>
                  <a:pt x="1774709" y="1392260"/>
                </a:moveTo>
                <a:lnTo>
                  <a:pt x="1774709" y="1525610"/>
                </a:lnTo>
                <a:lnTo>
                  <a:pt x="1993784" y="1525610"/>
                </a:lnTo>
                <a:lnTo>
                  <a:pt x="1993784" y="1392260"/>
                </a:lnTo>
                <a:close/>
                <a:moveTo>
                  <a:pt x="1107556" y="1373442"/>
                </a:moveTo>
                <a:cubicBezTo>
                  <a:pt x="1155181" y="1442022"/>
                  <a:pt x="1182804" y="1523937"/>
                  <a:pt x="1182804" y="1613472"/>
                </a:cubicBezTo>
                <a:lnTo>
                  <a:pt x="1182804" y="1651572"/>
                </a:lnTo>
                <a:lnTo>
                  <a:pt x="1125654" y="1651572"/>
                </a:lnTo>
                <a:lnTo>
                  <a:pt x="1125654" y="1613472"/>
                </a:lnTo>
                <a:cubicBezTo>
                  <a:pt x="1125654" y="1574420"/>
                  <a:pt x="1118987" y="1536320"/>
                  <a:pt x="1107556" y="1501077"/>
                </a:cubicBezTo>
                <a:lnTo>
                  <a:pt x="1072314" y="1515365"/>
                </a:lnTo>
                <a:cubicBezTo>
                  <a:pt x="1068504" y="1503935"/>
                  <a:pt x="1063742" y="1491552"/>
                  <a:pt x="1058979" y="1480122"/>
                </a:cubicBezTo>
                <a:lnTo>
                  <a:pt x="1094221" y="1464882"/>
                </a:lnTo>
                <a:cubicBezTo>
                  <a:pt x="1086602" y="1447737"/>
                  <a:pt x="1077077" y="1430592"/>
                  <a:pt x="1066599" y="1414399"/>
                </a:cubicBezTo>
                <a:close/>
                <a:moveTo>
                  <a:pt x="1087553" y="1299148"/>
                </a:moveTo>
                <a:lnTo>
                  <a:pt x="791326" y="1650621"/>
                </a:lnTo>
                <a:cubicBezTo>
                  <a:pt x="777038" y="1666813"/>
                  <a:pt x="753226" y="1668718"/>
                  <a:pt x="737033" y="1655383"/>
                </a:cubicBezTo>
                <a:cubicBezTo>
                  <a:pt x="720841" y="1641096"/>
                  <a:pt x="718936" y="1617283"/>
                  <a:pt x="732271" y="1601090"/>
                </a:cubicBezTo>
                <a:cubicBezTo>
                  <a:pt x="734176" y="1599186"/>
                  <a:pt x="735128" y="1597281"/>
                  <a:pt x="737033" y="1596328"/>
                </a:cubicBezTo>
                <a:close/>
                <a:moveTo>
                  <a:pt x="2241434" y="1230335"/>
                </a:moveTo>
                <a:lnTo>
                  <a:pt x="2241434" y="1373210"/>
                </a:lnTo>
                <a:lnTo>
                  <a:pt x="2460509" y="1373210"/>
                </a:lnTo>
                <a:lnTo>
                  <a:pt x="2460509" y="1230335"/>
                </a:lnTo>
                <a:close/>
                <a:moveTo>
                  <a:pt x="2012834" y="1230335"/>
                </a:moveTo>
                <a:lnTo>
                  <a:pt x="2012834" y="1373210"/>
                </a:lnTo>
                <a:lnTo>
                  <a:pt x="2222384" y="1373210"/>
                </a:lnTo>
                <a:lnTo>
                  <a:pt x="2222384" y="1230335"/>
                </a:lnTo>
                <a:close/>
                <a:moveTo>
                  <a:pt x="1774709" y="1230335"/>
                </a:moveTo>
                <a:lnTo>
                  <a:pt x="1774709" y="1373210"/>
                </a:lnTo>
                <a:lnTo>
                  <a:pt x="1993784" y="1373210"/>
                </a:lnTo>
                <a:lnTo>
                  <a:pt x="1993784" y="1230335"/>
                </a:lnTo>
                <a:close/>
                <a:moveTo>
                  <a:pt x="1755659" y="1211285"/>
                </a:moveTo>
                <a:lnTo>
                  <a:pt x="2479559" y="1211285"/>
                </a:lnTo>
                <a:lnTo>
                  <a:pt x="2479559" y="1697060"/>
                </a:lnTo>
                <a:lnTo>
                  <a:pt x="1755659" y="1697060"/>
                </a:lnTo>
                <a:close/>
                <a:moveTo>
                  <a:pt x="763704" y="1194373"/>
                </a:moveTo>
                <a:cubicBezTo>
                  <a:pt x="858002" y="1194373"/>
                  <a:pt x="944679" y="1225805"/>
                  <a:pt x="1014212" y="1278193"/>
                </a:cubicBezTo>
                <a:lnTo>
                  <a:pt x="973254" y="1319150"/>
                </a:lnTo>
                <a:cubicBezTo>
                  <a:pt x="957062" y="1307721"/>
                  <a:pt x="940869" y="1297243"/>
                  <a:pt x="922772" y="1288671"/>
                </a:cubicBezTo>
                <a:lnTo>
                  <a:pt x="908484" y="1323913"/>
                </a:lnTo>
                <a:cubicBezTo>
                  <a:pt x="897054" y="1318198"/>
                  <a:pt x="885624" y="1313436"/>
                  <a:pt x="873242" y="1308673"/>
                </a:cubicBezTo>
                <a:lnTo>
                  <a:pt x="887529" y="1274383"/>
                </a:lnTo>
                <a:cubicBezTo>
                  <a:pt x="855144" y="1262001"/>
                  <a:pt x="819902" y="1254380"/>
                  <a:pt x="782754" y="1252476"/>
                </a:cubicBezTo>
                <a:lnTo>
                  <a:pt x="782754" y="1290575"/>
                </a:lnTo>
                <a:cubicBezTo>
                  <a:pt x="776087" y="1289623"/>
                  <a:pt x="770372" y="1289623"/>
                  <a:pt x="763704" y="1289623"/>
                </a:cubicBezTo>
                <a:cubicBezTo>
                  <a:pt x="757037" y="1289623"/>
                  <a:pt x="751322" y="1290575"/>
                  <a:pt x="744654" y="1290575"/>
                </a:cubicBezTo>
                <a:lnTo>
                  <a:pt x="744654" y="1252476"/>
                </a:lnTo>
                <a:cubicBezTo>
                  <a:pt x="707507" y="1254380"/>
                  <a:pt x="672264" y="1261048"/>
                  <a:pt x="639879" y="1273430"/>
                </a:cubicBezTo>
                <a:lnTo>
                  <a:pt x="654167" y="1308673"/>
                </a:lnTo>
                <a:cubicBezTo>
                  <a:pt x="641784" y="1313436"/>
                  <a:pt x="630354" y="1318198"/>
                  <a:pt x="618924" y="1323913"/>
                </a:cubicBezTo>
                <a:lnTo>
                  <a:pt x="604637" y="1288671"/>
                </a:lnTo>
                <a:cubicBezTo>
                  <a:pt x="572252" y="1304863"/>
                  <a:pt x="542724" y="1325818"/>
                  <a:pt x="517007" y="1349631"/>
                </a:cubicBezTo>
                <a:lnTo>
                  <a:pt x="543677" y="1376300"/>
                </a:lnTo>
                <a:cubicBezTo>
                  <a:pt x="534152" y="1384873"/>
                  <a:pt x="525579" y="1394398"/>
                  <a:pt x="517007" y="1403923"/>
                </a:cubicBezTo>
                <a:lnTo>
                  <a:pt x="490337" y="1377253"/>
                </a:lnTo>
                <a:cubicBezTo>
                  <a:pt x="467477" y="1402971"/>
                  <a:pt x="447474" y="1433450"/>
                  <a:pt x="433187" y="1465836"/>
                </a:cubicBezTo>
                <a:lnTo>
                  <a:pt x="468429" y="1480123"/>
                </a:lnTo>
                <a:cubicBezTo>
                  <a:pt x="463667" y="1491553"/>
                  <a:pt x="458904" y="1502983"/>
                  <a:pt x="455094" y="1515366"/>
                </a:cubicBezTo>
                <a:lnTo>
                  <a:pt x="419852" y="1501078"/>
                </a:lnTo>
                <a:cubicBezTo>
                  <a:pt x="408422" y="1536321"/>
                  <a:pt x="401754" y="1574421"/>
                  <a:pt x="401754" y="1613473"/>
                </a:cubicBezTo>
                <a:lnTo>
                  <a:pt x="401754" y="1651573"/>
                </a:lnTo>
                <a:lnTo>
                  <a:pt x="344604" y="1651573"/>
                </a:lnTo>
                <a:lnTo>
                  <a:pt x="344604" y="1613473"/>
                </a:lnTo>
                <a:cubicBezTo>
                  <a:pt x="344604" y="1382016"/>
                  <a:pt x="532247" y="1194373"/>
                  <a:pt x="763704" y="1194373"/>
                </a:cubicBezTo>
                <a:close/>
                <a:moveTo>
                  <a:pt x="2652272" y="915576"/>
                </a:moveTo>
                <a:lnTo>
                  <a:pt x="2833247" y="915576"/>
                </a:lnTo>
                <a:lnTo>
                  <a:pt x="2833247" y="934626"/>
                </a:lnTo>
                <a:lnTo>
                  <a:pt x="2652272" y="934626"/>
                </a:lnTo>
                <a:close/>
                <a:moveTo>
                  <a:pt x="2578862" y="861216"/>
                </a:moveTo>
                <a:lnTo>
                  <a:pt x="2592330" y="874684"/>
                </a:lnTo>
                <a:lnTo>
                  <a:pt x="2499871" y="967144"/>
                </a:lnTo>
                <a:lnTo>
                  <a:pt x="2455037" y="922309"/>
                </a:lnTo>
                <a:lnTo>
                  <a:pt x="2468505" y="908841"/>
                </a:lnTo>
                <a:lnTo>
                  <a:pt x="2499871" y="940207"/>
                </a:lnTo>
                <a:close/>
                <a:moveTo>
                  <a:pt x="472725" y="833369"/>
                </a:moveTo>
                <a:lnTo>
                  <a:pt x="567975" y="833369"/>
                </a:lnTo>
                <a:lnTo>
                  <a:pt x="567975" y="909557"/>
                </a:lnTo>
                <a:lnTo>
                  <a:pt x="472725" y="909557"/>
                </a:lnTo>
                <a:close/>
                <a:moveTo>
                  <a:pt x="606075" y="776219"/>
                </a:moveTo>
                <a:lnTo>
                  <a:pt x="701325" y="776219"/>
                </a:lnTo>
                <a:lnTo>
                  <a:pt x="701325" y="909558"/>
                </a:lnTo>
                <a:lnTo>
                  <a:pt x="606075" y="909558"/>
                </a:lnTo>
                <a:close/>
                <a:moveTo>
                  <a:pt x="2652272" y="772701"/>
                </a:moveTo>
                <a:lnTo>
                  <a:pt x="2833247" y="772701"/>
                </a:lnTo>
                <a:lnTo>
                  <a:pt x="2833247" y="791751"/>
                </a:lnTo>
                <a:lnTo>
                  <a:pt x="2652272" y="791751"/>
                </a:lnTo>
                <a:close/>
                <a:moveTo>
                  <a:pt x="1739592" y="750477"/>
                </a:moveTo>
                <a:cubicBezTo>
                  <a:pt x="1739468" y="750477"/>
                  <a:pt x="1739439" y="750553"/>
                  <a:pt x="1739525" y="750639"/>
                </a:cubicBezTo>
                <a:lnTo>
                  <a:pt x="1965267" y="976381"/>
                </a:lnTo>
                <a:cubicBezTo>
                  <a:pt x="2023327" y="915232"/>
                  <a:pt x="2056715" y="834767"/>
                  <a:pt x="2059003" y="750477"/>
                </a:cubicBezTo>
                <a:close/>
                <a:moveTo>
                  <a:pt x="2578862" y="718341"/>
                </a:moveTo>
                <a:lnTo>
                  <a:pt x="2592330" y="731809"/>
                </a:lnTo>
                <a:lnTo>
                  <a:pt x="2499871" y="824269"/>
                </a:lnTo>
                <a:lnTo>
                  <a:pt x="2455037" y="779434"/>
                </a:lnTo>
                <a:lnTo>
                  <a:pt x="2468505" y="765966"/>
                </a:lnTo>
                <a:lnTo>
                  <a:pt x="2499871" y="797332"/>
                </a:lnTo>
                <a:close/>
                <a:moveTo>
                  <a:pt x="739425" y="671444"/>
                </a:moveTo>
                <a:lnTo>
                  <a:pt x="834675" y="671444"/>
                </a:lnTo>
                <a:lnTo>
                  <a:pt x="834675" y="909558"/>
                </a:lnTo>
                <a:lnTo>
                  <a:pt x="739425" y="909558"/>
                </a:lnTo>
                <a:close/>
                <a:moveTo>
                  <a:pt x="2652272" y="629826"/>
                </a:moveTo>
                <a:lnTo>
                  <a:pt x="2833247" y="629826"/>
                </a:lnTo>
                <a:lnTo>
                  <a:pt x="2833247" y="648876"/>
                </a:lnTo>
                <a:lnTo>
                  <a:pt x="2652272" y="648876"/>
                </a:lnTo>
                <a:close/>
                <a:moveTo>
                  <a:pt x="2578862" y="575466"/>
                </a:moveTo>
                <a:lnTo>
                  <a:pt x="2592330" y="588934"/>
                </a:lnTo>
                <a:lnTo>
                  <a:pt x="2499871" y="681394"/>
                </a:lnTo>
                <a:lnTo>
                  <a:pt x="2455037" y="636559"/>
                </a:lnTo>
                <a:lnTo>
                  <a:pt x="2468505" y="623091"/>
                </a:lnTo>
                <a:lnTo>
                  <a:pt x="2499871" y="654457"/>
                </a:lnTo>
                <a:close/>
                <a:moveTo>
                  <a:pt x="592492" y="567621"/>
                </a:moveTo>
                <a:cubicBezTo>
                  <a:pt x="586718" y="567621"/>
                  <a:pt x="582038" y="572303"/>
                  <a:pt x="582039" y="578077"/>
                </a:cubicBezTo>
                <a:cubicBezTo>
                  <a:pt x="582039" y="583850"/>
                  <a:pt x="586720" y="588530"/>
                  <a:pt x="592493" y="588530"/>
                </a:cubicBezTo>
                <a:cubicBezTo>
                  <a:pt x="598267" y="588529"/>
                  <a:pt x="602948" y="583849"/>
                  <a:pt x="602948" y="578075"/>
                </a:cubicBezTo>
                <a:cubicBezTo>
                  <a:pt x="602947" y="572301"/>
                  <a:pt x="598267" y="567621"/>
                  <a:pt x="592492" y="567621"/>
                </a:cubicBezTo>
                <a:close/>
                <a:moveTo>
                  <a:pt x="636052" y="564137"/>
                </a:moveTo>
                <a:cubicBezTo>
                  <a:pt x="629316" y="564137"/>
                  <a:pt x="623855" y="569598"/>
                  <a:pt x="623855" y="576334"/>
                </a:cubicBezTo>
                <a:cubicBezTo>
                  <a:pt x="623856" y="583070"/>
                  <a:pt x="629317" y="588530"/>
                  <a:pt x="636053" y="588530"/>
                </a:cubicBezTo>
                <a:cubicBezTo>
                  <a:pt x="642789" y="588529"/>
                  <a:pt x="648250" y="583070"/>
                  <a:pt x="648250" y="576334"/>
                </a:cubicBezTo>
                <a:cubicBezTo>
                  <a:pt x="648250" y="576334"/>
                  <a:pt x="648250" y="576333"/>
                  <a:pt x="648250" y="576333"/>
                </a:cubicBezTo>
                <a:cubicBezTo>
                  <a:pt x="648249" y="569597"/>
                  <a:pt x="642788" y="564136"/>
                  <a:pt x="636052" y="564137"/>
                </a:cubicBezTo>
                <a:close/>
                <a:moveTo>
                  <a:pt x="615143" y="518834"/>
                </a:moveTo>
                <a:cubicBezTo>
                  <a:pt x="608407" y="518835"/>
                  <a:pt x="602946" y="524296"/>
                  <a:pt x="602947" y="531032"/>
                </a:cubicBezTo>
                <a:cubicBezTo>
                  <a:pt x="602947" y="537768"/>
                  <a:pt x="608408" y="543229"/>
                  <a:pt x="615144" y="543229"/>
                </a:cubicBezTo>
                <a:lnTo>
                  <a:pt x="615145" y="543228"/>
                </a:lnTo>
                <a:cubicBezTo>
                  <a:pt x="621881" y="543228"/>
                  <a:pt x="627341" y="537767"/>
                  <a:pt x="627341" y="531032"/>
                </a:cubicBezTo>
                <a:cubicBezTo>
                  <a:pt x="627341" y="531031"/>
                  <a:pt x="627341" y="531031"/>
                  <a:pt x="627341" y="531031"/>
                </a:cubicBezTo>
                <a:cubicBezTo>
                  <a:pt x="627341" y="524295"/>
                  <a:pt x="621879" y="518834"/>
                  <a:pt x="615143" y="518834"/>
                </a:cubicBezTo>
                <a:close/>
                <a:moveTo>
                  <a:pt x="2652272" y="486951"/>
                </a:moveTo>
                <a:lnTo>
                  <a:pt x="2833247" y="486951"/>
                </a:lnTo>
                <a:lnTo>
                  <a:pt x="2833247" y="506001"/>
                </a:lnTo>
                <a:lnTo>
                  <a:pt x="2652272" y="506001"/>
                </a:lnTo>
                <a:close/>
                <a:moveTo>
                  <a:pt x="872775" y="461894"/>
                </a:moveTo>
                <a:lnTo>
                  <a:pt x="968025" y="461894"/>
                </a:lnTo>
                <a:lnTo>
                  <a:pt x="968025" y="909558"/>
                </a:lnTo>
                <a:lnTo>
                  <a:pt x="872775" y="909558"/>
                </a:lnTo>
                <a:close/>
                <a:moveTo>
                  <a:pt x="2578862" y="432591"/>
                </a:moveTo>
                <a:lnTo>
                  <a:pt x="2592330" y="446059"/>
                </a:lnTo>
                <a:lnTo>
                  <a:pt x="2499871" y="538519"/>
                </a:lnTo>
                <a:lnTo>
                  <a:pt x="2455037" y="493684"/>
                </a:lnTo>
                <a:lnTo>
                  <a:pt x="2468505" y="480216"/>
                </a:lnTo>
                <a:lnTo>
                  <a:pt x="2499871" y="511582"/>
                </a:lnTo>
                <a:close/>
                <a:moveTo>
                  <a:pt x="696402" y="413183"/>
                </a:moveTo>
                <a:cubicBezTo>
                  <a:pt x="709218" y="413488"/>
                  <a:pt x="719359" y="424126"/>
                  <a:pt x="719053" y="436942"/>
                </a:cubicBezTo>
                <a:cubicBezTo>
                  <a:pt x="718747" y="449758"/>
                  <a:pt x="708110" y="459899"/>
                  <a:pt x="695294" y="459593"/>
                </a:cubicBezTo>
                <a:cubicBezTo>
                  <a:pt x="694964" y="459593"/>
                  <a:pt x="694659" y="459509"/>
                  <a:pt x="694333" y="459496"/>
                </a:cubicBezTo>
                <a:lnTo>
                  <a:pt x="666947" y="491643"/>
                </a:lnTo>
                <a:cubicBezTo>
                  <a:pt x="671270" y="496974"/>
                  <a:pt x="674947" y="502798"/>
                  <a:pt x="677901" y="508993"/>
                </a:cubicBezTo>
                <a:lnTo>
                  <a:pt x="712850" y="497342"/>
                </a:lnTo>
                <a:cubicBezTo>
                  <a:pt x="715746" y="494769"/>
                  <a:pt x="719490" y="493358"/>
                  <a:pt x="723363" y="493382"/>
                </a:cubicBezTo>
                <a:cubicBezTo>
                  <a:pt x="732024" y="493435"/>
                  <a:pt x="739002" y="500499"/>
                  <a:pt x="738949" y="509159"/>
                </a:cubicBezTo>
                <a:cubicBezTo>
                  <a:pt x="738896" y="517821"/>
                  <a:pt x="731833" y="524799"/>
                  <a:pt x="723172" y="524745"/>
                </a:cubicBezTo>
                <a:cubicBezTo>
                  <a:pt x="722613" y="524720"/>
                  <a:pt x="722057" y="524663"/>
                  <a:pt x="721505" y="524577"/>
                </a:cubicBezTo>
                <a:lnTo>
                  <a:pt x="685924" y="536438"/>
                </a:lnTo>
                <a:cubicBezTo>
                  <a:pt x="686889" y="543887"/>
                  <a:pt x="686793" y="551435"/>
                  <a:pt x="685638" y="558857"/>
                </a:cubicBezTo>
                <a:lnTo>
                  <a:pt x="712307" y="567134"/>
                </a:lnTo>
                <a:cubicBezTo>
                  <a:pt x="721230" y="563401"/>
                  <a:pt x="731535" y="566922"/>
                  <a:pt x="736306" y="575335"/>
                </a:cubicBezTo>
                <a:cubicBezTo>
                  <a:pt x="741512" y="584516"/>
                  <a:pt x="738291" y="596177"/>
                  <a:pt x="729111" y="601383"/>
                </a:cubicBezTo>
                <a:cubicBezTo>
                  <a:pt x="719930" y="606589"/>
                  <a:pt x="708269" y="603367"/>
                  <a:pt x="703062" y="594187"/>
                </a:cubicBezTo>
                <a:lnTo>
                  <a:pt x="677086" y="586125"/>
                </a:lnTo>
                <a:cubicBezTo>
                  <a:pt x="672124" y="595861"/>
                  <a:pt x="665380" y="604579"/>
                  <a:pt x="657201" y="611826"/>
                </a:cubicBezTo>
                <a:lnTo>
                  <a:pt x="678421" y="645173"/>
                </a:lnTo>
                <a:cubicBezTo>
                  <a:pt x="687751" y="647943"/>
                  <a:pt x="693518" y="657270"/>
                  <a:pt x="691829" y="666854"/>
                </a:cubicBezTo>
                <a:cubicBezTo>
                  <a:pt x="689991" y="677269"/>
                  <a:pt x="680061" y="684222"/>
                  <a:pt x="669646" y="682386"/>
                </a:cubicBezTo>
                <a:cubicBezTo>
                  <a:pt x="659231" y="680549"/>
                  <a:pt x="652278" y="670618"/>
                  <a:pt x="654114" y="660203"/>
                </a:cubicBezTo>
                <a:lnTo>
                  <a:pt x="633052" y="627102"/>
                </a:lnTo>
                <a:cubicBezTo>
                  <a:pt x="622450" y="631536"/>
                  <a:pt x="611073" y="633821"/>
                  <a:pt x="599581" y="633825"/>
                </a:cubicBezTo>
                <a:lnTo>
                  <a:pt x="592332" y="659923"/>
                </a:lnTo>
                <a:cubicBezTo>
                  <a:pt x="594072" y="661957"/>
                  <a:pt x="595466" y="664261"/>
                  <a:pt x="596462" y="666745"/>
                </a:cubicBezTo>
                <a:cubicBezTo>
                  <a:pt x="601499" y="679320"/>
                  <a:pt x="595389" y="693597"/>
                  <a:pt x="582815" y="698635"/>
                </a:cubicBezTo>
                <a:cubicBezTo>
                  <a:pt x="570240" y="703672"/>
                  <a:pt x="555962" y="697562"/>
                  <a:pt x="550925" y="684988"/>
                </a:cubicBezTo>
                <a:cubicBezTo>
                  <a:pt x="545888" y="672413"/>
                  <a:pt x="551997" y="658135"/>
                  <a:pt x="564572" y="653098"/>
                </a:cubicBezTo>
                <a:lnTo>
                  <a:pt x="571245" y="629069"/>
                </a:lnTo>
                <a:cubicBezTo>
                  <a:pt x="560885" y="625525"/>
                  <a:pt x="551286" y="620054"/>
                  <a:pt x="542956" y="612946"/>
                </a:cubicBezTo>
                <a:lnTo>
                  <a:pt x="508758" y="638318"/>
                </a:lnTo>
                <a:cubicBezTo>
                  <a:pt x="508740" y="638711"/>
                  <a:pt x="508712" y="639104"/>
                  <a:pt x="508671" y="639496"/>
                </a:cubicBezTo>
                <a:cubicBezTo>
                  <a:pt x="507495" y="650954"/>
                  <a:pt x="497252" y="659291"/>
                  <a:pt x="485793" y="658114"/>
                </a:cubicBezTo>
                <a:cubicBezTo>
                  <a:pt x="474335" y="656939"/>
                  <a:pt x="465999" y="646697"/>
                  <a:pt x="467174" y="635237"/>
                </a:cubicBezTo>
                <a:cubicBezTo>
                  <a:pt x="468350" y="623779"/>
                  <a:pt x="478592" y="615442"/>
                  <a:pt x="490052" y="616619"/>
                </a:cubicBezTo>
                <a:lnTo>
                  <a:pt x="524551" y="591023"/>
                </a:lnTo>
                <a:cubicBezTo>
                  <a:pt x="519497" y="582549"/>
                  <a:pt x="515931" y="573270"/>
                  <a:pt x="514010" y="563592"/>
                </a:cubicBezTo>
                <a:lnTo>
                  <a:pt x="494976" y="563080"/>
                </a:lnTo>
                <a:cubicBezTo>
                  <a:pt x="487496" y="569408"/>
                  <a:pt x="476450" y="569087"/>
                  <a:pt x="469349" y="562335"/>
                </a:cubicBezTo>
                <a:cubicBezTo>
                  <a:pt x="461668" y="555029"/>
                  <a:pt x="461362" y="542879"/>
                  <a:pt x="468667" y="535196"/>
                </a:cubicBezTo>
                <a:cubicBezTo>
                  <a:pt x="475974" y="527513"/>
                  <a:pt x="488124" y="527208"/>
                  <a:pt x="495807" y="534514"/>
                </a:cubicBezTo>
                <a:lnTo>
                  <a:pt x="513223" y="534985"/>
                </a:lnTo>
                <a:cubicBezTo>
                  <a:pt x="515251" y="519908"/>
                  <a:pt x="521217" y="505632"/>
                  <a:pt x="530518" y="493596"/>
                </a:cubicBezTo>
                <a:lnTo>
                  <a:pt x="511997" y="473391"/>
                </a:lnTo>
                <a:cubicBezTo>
                  <a:pt x="511526" y="473420"/>
                  <a:pt x="511079" y="473531"/>
                  <a:pt x="510601" y="473531"/>
                </a:cubicBezTo>
                <a:cubicBezTo>
                  <a:pt x="510600" y="473531"/>
                  <a:pt x="510600" y="473531"/>
                  <a:pt x="510600" y="473531"/>
                </a:cubicBezTo>
                <a:cubicBezTo>
                  <a:pt x="498090" y="473531"/>
                  <a:pt x="487949" y="463389"/>
                  <a:pt x="487950" y="450880"/>
                </a:cubicBezTo>
                <a:cubicBezTo>
                  <a:pt x="487951" y="438370"/>
                  <a:pt x="498092" y="428229"/>
                  <a:pt x="510602" y="428229"/>
                </a:cubicBezTo>
                <a:cubicBezTo>
                  <a:pt x="523112" y="428230"/>
                  <a:pt x="533253" y="438373"/>
                  <a:pt x="533252" y="450882"/>
                </a:cubicBezTo>
                <a:cubicBezTo>
                  <a:pt x="533219" y="451909"/>
                  <a:pt x="533116" y="452933"/>
                  <a:pt x="532943" y="453947"/>
                </a:cubicBezTo>
                <a:lnTo>
                  <a:pt x="551399" y="474080"/>
                </a:lnTo>
                <a:cubicBezTo>
                  <a:pt x="561448" y="467435"/>
                  <a:pt x="572774" y="462961"/>
                  <a:pt x="584651" y="460945"/>
                </a:cubicBezTo>
                <a:lnTo>
                  <a:pt x="584052" y="442403"/>
                </a:lnTo>
                <a:cubicBezTo>
                  <a:pt x="579522" y="436673"/>
                  <a:pt x="579046" y="428727"/>
                  <a:pt x="582860" y="422497"/>
                </a:cubicBezTo>
                <a:cubicBezTo>
                  <a:pt x="587884" y="414289"/>
                  <a:pt x="598611" y="411708"/>
                  <a:pt x="606819" y="416733"/>
                </a:cubicBezTo>
                <a:cubicBezTo>
                  <a:pt x="615027" y="421757"/>
                  <a:pt x="617608" y="432484"/>
                  <a:pt x="612584" y="440692"/>
                </a:cubicBezTo>
                <a:lnTo>
                  <a:pt x="613231" y="460785"/>
                </a:lnTo>
                <a:cubicBezTo>
                  <a:pt x="624669" y="462597"/>
                  <a:pt x="635625" y="466689"/>
                  <a:pt x="645450" y="472818"/>
                </a:cubicBezTo>
                <a:lnTo>
                  <a:pt x="673000" y="440480"/>
                </a:lnTo>
                <a:cubicBezTo>
                  <a:pt x="672725" y="438948"/>
                  <a:pt x="672605" y="437391"/>
                  <a:pt x="672642" y="435834"/>
                </a:cubicBezTo>
                <a:cubicBezTo>
                  <a:pt x="672948" y="423018"/>
                  <a:pt x="683586" y="412877"/>
                  <a:pt x="696402" y="413183"/>
                </a:cubicBezTo>
                <a:close/>
                <a:moveTo>
                  <a:pt x="1725866" y="398261"/>
                </a:moveTo>
                <a:lnTo>
                  <a:pt x="1725866" y="731398"/>
                </a:lnTo>
                <a:lnTo>
                  <a:pt x="2059003" y="731398"/>
                </a:lnTo>
                <a:cubicBezTo>
                  <a:pt x="2053745" y="549634"/>
                  <a:pt x="1907630" y="403519"/>
                  <a:pt x="1725866" y="398261"/>
                </a:cubicBezTo>
                <a:close/>
                <a:moveTo>
                  <a:pt x="1706816" y="398261"/>
                </a:moveTo>
                <a:cubicBezTo>
                  <a:pt x="1521336" y="403590"/>
                  <a:pt x="1373673" y="555366"/>
                  <a:pt x="1373441" y="740923"/>
                </a:cubicBezTo>
                <a:cubicBezTo>
                  <a:pt x="1373372" y="828722"/>
                  <a:pt x="1407011" y="913197"/>
                  <a:pt x="1467415" y="976915"/>
                </a:cubicBezTo>
                <a:cubicBezTo>
                  <a:pt x="1597602" y="1114246"/>
                  <a:pt x="1814469" y="1120036"/>
                  <a:pt x="1951799" y="989849"/>
                </a:cubicBezTo>
                <a:lnTo>
                  <a:pt x="1706816" y="744866"/>
                </a:lnTo>
                <a:close/>
                <a:moveTo>
                  <a:pt x="1716341" y="378973"/>
                </a:moveTo>
                <a:cubicBezTo>
                  <a:pt x="1916240" y="378973"/>
                  <a:pt x="2078291" y="541024"/>
                  <a:pt x="2078291" y="740923"/>
                </a:cubicBezTo>
                <a:cubicBezTo>
                  <a:pt x="2078291" y="940822"/>
                  <a:pt x="1916240" y="1102873"/>
                  <a:pt x="1716341" y="1102873"/>
                </a:cubicBezTo>
                <a:cubicBezTo>
                  <a:pt x="1516442" y="1102873"/>
                  <a:pt x="1354391" y="940822"/>
                  <a:pt x="1354391" y="740923"/>
                </a:cubicBezTo>
                <a:cubicBezTo>
                  <a:pt x="1354391" y="541024"/>
                  <a:pt x="1516442" y="378973"/>
                  <a:pt x="1716341" y="378973"/>
                </a:cubicBezTo>
                <a:close/>
                <a:moveTo>
                  <a:pt x="358427" y="376171"/>
                </a:moveTo>
                <a:lnTo>
                  <a:pt x="415577" y="376171"/>
                </a:lnTo>
                <a:lnTo>
                  <a:pt x="415577" y="966721"/>
                </a:lnTo>
                <a:lnTo>
                  <a:pt x="1006127" y="966721"/>
                </a:lnTo>
                <a:lnTo>
                  <a:pt x="1006127" y="1023871"/>
                </a:lnTo>
                <a:lnTo>
                  <a:pt x="358427" y="1023871"/>
                </a:lnTo>
                <a:close/>
                <a:moveTo>
                  <a:pt x="211305" y="222354"/>
                </a:moveTo>
                <a:lnTo>
                  <a:pt x="211305" y="1927060"/>
                </a:lnTo>
                <a:lnTo>
                  <a:pt x="3028697" y="1927060"/>
                </a:lnTo>
                <a:lnTo>
                  <a:pt x="3028697" y="222354"/>
                </a:lnTo>
                <a:close/>
                <a:moveTo>
                  <a:pt x="0" y="0"/>
                </a:moveTo>
                <a:lnTo>
                  <a:pt x="3240002" y="0"/>
                </a:lnTo>
                <a:lnTo>
                  <a:pt x="3240002" y="2149412"/>
                </a:lnTo>
                <a:lnTo>
                  <a:pt x="2113045" y="2149412"/>
                </a:lnTo>
                <a:lnTo>
                  <a:pt x="2113045" y="2371766"/>
                </a:lnTo>
                <a:lnTo>
                  <a:pt x="2746957" y="2371766"/>
                </a:lnTo>
                <a:cubicBezTo>
                  <a:pt x="2785697" y="2371766"/>
                  <a:pt x="2817394" y="2405119"/>
                  <a:pt x="2817394" y="2445883"/>
                </a:cubicBezTo>
                <a:lnTo>
                  <a:pt x="2817394" y="2520000"/>
                </a:lnTo>
                <a:lnTo>
                  <a:pt x="422608" y="2520000"/>
                </a:lnTo>
                <a:lnTo>
                  <a:pt x="422608" y="2445883"/>
                </a:lnTo>
                <a:cubicBezTo>
                  <a:pt x="422608" y="2405119"/>
                  <a:pt x="454305" y="2371766"/>
                  <a:pt x="493043" y="2371766"/>
                </a:cubicBezTo>
                <a:lnTo>
                  <a:pt x="1126957" y="2371766"/>
                </a:lnTo>
                <a:lnTo>
                  <a:pt x="1126957" y="2149412"/>
                </a:lnTo>
                <a:lnTo>
                  <a:pt x="0" y="2149412"/>
                </a:lnTo>
                <a:close/>
              </a:path>
            </a:pathLst>
          </a:custGeom>
          <a:solidFill>
            <a:srgbClr val="228CF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574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920CEC-DD1E-4BEB-91CB-2C1FD4986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VMware </a:t>
            </a:r>
            <a:r>
              <a:rPr lang="ko-KR" altLang="en-US" dirty="0"/>
              <a:t>인프라 요약 화면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728C5189-560C-43F5-A79B-97E4D036DB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VMware </a:t>
            </a:r>
            <a:r>
              <a:rPr lang="ko-KR" altLang="en-US" dirty="0"/>
              <a:t>인프라의 헬스체크 상태를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3ECD4E3D-5FCC-40FF-B19C-7C270F2E3D0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426632" y="2200275"/>
            <a:ext cx="2765367" cy="3524250"/>
          </a:xfrm>
          <a:prstGeom prst="rect">
            <a:avLst/>
          </a:prstGeom>
        </p:spPr>
        <p:txBody>
          <a:bodyPr/>
          <a:lstStyle/>
          <a:p>
            <a:r>
              <a:rPr lang="ko-KR" altLang="en-US" sz="1400" dirty="0">
                <a:solidFill>
                  <a:srgbClr val="003738"/>
                </a:solidFill>
              </a:rPr>
              <a:t>호스트 상태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ko-KR" altLang="en-US" sz="1400" dirty="0">
                <a:solidFill>
                  <a:srgbClr val="003738"/>
                </a:solidFill>
              </a:rPr>
              <a:t>데이터스토어 상태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en-US" altLang="ko-KR" sz="1400" dirty="0">
                <a:solidFill>
                  <a:srgbClr val="003738"/>
                </a:solidFill>
              </a:rPr>
              <a:t>VM </a:t>
            </a:r>
            <a:r>
              <a:rPr lang="ko-KR" altLang="en-US" sz="1400" dirty="0">
                <a:solidFill>
                  <a:srgbClr val="003738"/>
                </a:solidFill>
              </a:rPr>
              <a:t>상태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ko-KR" altLang="en-US" sz="1400" dirty="0">
                <a:solidFill>
                  <a:srgbClr val="003738"/>
                </a:solidFill>
              </a:rPr>
              <a:t>탐지된 알람 현황</a:t>
            </a:r>
          </a:p>
        </p:txBody>
      </p:sp>
      <p:pic>
        <p:nvPicPr>
          <p:cNvPr id="2050" name="Picture 2" descr="Infrastructure Summary Dashboard">
            <a:extLst>
              <a:ext uri="{FF2B5EF4-FFF2-40B4-BE49-F238E27FC236}">
                <a16:creationId xmlns:a16="http://schemas.microsoft.com/office/drawing/2014/main" id="{A75D0F52-25C4-4962-BC2B-C2B73AF92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9" y="1620000"/>
            <a:ext cx="9000000" cy="477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916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Virtual Machine Summary Dashboard">
            <a:extLst>
              <a:ext uri="{FF2B5EF4-FFF2-40B4-BE49-F238E27FC236}">
                <a16:creationId xmlns:a16="http://schemas.microsoft.com/office/drawing/2014/main" id="{D4435840-D84A-4B87-93A1-C76B068C3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620000"/>
            <a:ext cx="9000000" cy="488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4CB42207-BB94-44FA-92A0-F7C4D29A4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 </a:t>
            </a:r>
            <a:r>
              <a:rPr lang="ko-KR" altLang="en-US" dirty="0"/>
              <a:t>요약 화면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FB01A8C-4E1A-4FD2-8EE7-8C0EBEDF2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선택된 </a:t>
            </a:r>
            <a:r>
              <a:rPr lang="en-US" altLang="ko-KR" dirty="0"/>
              <a:t>VM</a:t>
            </a:r>
            <a:r>
              <a:rPr lang="ko-KR" altLang="en-US" dirty="0"/>
              <a:t>의 헬스체크 상태와 성능관련 지표를 제공합니다</a:t>
            </a:r>
            <a:r>
              <a:rPr lang="en-US" altLang="ko-KR" dirty="0"/>
              <a:t>. </a:t>
            </a:r>
            <a:r>
              <a:rPr lang="ko-KR" altLang="en-US" dirty="0"/>
              <a:t>또한 </a:t>
            </a:r>
            <a:r>
              <a:rPr lang="en-US" altLang="ko-KR" dirty="0"/>
              <a:t>VM</a:t>
            </a:r>
            <a:r>
              <a:rPr lang="ko-KR" altLang="en-US" dirty="0"/>
              <a:t>의 성능에 영향을 </a:t>
            </a:r>
            <a:r>
              <a:rPr lang="ko-KR" altLang="en-US" dirty="0" err="1"/>
              <a:t>미칠수</a:t>
            </a:r>
            <a:r>
              <a:rPr lang="ko-KR" altLang="en-US" dirty="0"/>
              <a:t> 있는 오브젝트의 상태를 추가로 보여줍니다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DC4AA3B3-1D4B-42C4-9FC7-3CF2ADB6012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098088" y="2200275"/>
            <a:ext cx="2093912" cy="3524250"/>
          </a:xfrm>
          <a:prstGeom prst="rect">
            <a:avLst/>
          </a:prstGeom>
        </p:spPr>
        <p:txBody>
          <a:bodyPr/>
          <a:lstStyle/>
          <a:p>
            <a:r>
              <a:rPr lang="en-US" altLang="ko-KR" sz="1400" dirty="0"/>
              <a:t>CPU </a:t>
            </a:r>
            <a:r>
              <a:rPr lang="ko-KR" altLang="en-US" sz="1400" dirty="0"/>
              <a:t>사용량</a:t>
            </a:r>
            <a:endParaRPr lang="en-US" altLang="ko-KR" sz="1400" dirty="0"/>
          </a:p>
          <a:p>
            <a:r>
              <a:rPr lang="ko-KR" altLang="en-US" sz="1400" dirty="0"/>
              <a:t>메모리 사용량</a:t>
            </a:r>
            <a:endParaRPr lang="en-US" altLang="ko-KR" sz="1400" dirty="0"/>
          </a:p>
          <a:p>
            <a:r>
              <a:rPr lang="ko-KR" altLang="en-US" sz="1400" dirty="0"/>
              <a:t>게스트 디스크 사용량</a:t>
            </a:r>
            <a:endParaRPr lang="en-US" altLang="ko-KR" sz="1400" dirty="0"/>
          </a:p>
          <a:p>
            <a:r>
              <a:rPr lang="ko-KR" altLang="en-US" sz="1400" dirty="0"/>
              <a:t>부모 오브젝트의 헬스체크 상태</a:t>
            </a:r>
          </a:p>
        </p:txBody>
      </p:sp>
    </p:spTree>
    <p:extLst>
      <p:ext uri="{BB962C8B-B14F-4D97-AF65-F5344CB8AC3E}">
        <p14:creationId xmlns:p14="http://schemas.microsoft.com/office/powerpoint/2010/main" val="2337502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2C0D7B-E991-4A1F-A079-247F334C6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VMware vSphere </a:t>
            </a:r>
            <a:r>
              <a:rPr lang="ko-KR" altLang="en-US" dirty="0"/>
              <a:t>성능 요약 화면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95C604-52EC-4051-86BB-45B088B663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선택된 </a:t>
            </a:r>
            <a:r>
              <a:rPr lang="en-US" altLang="ko-KR" dirty="0"/>
              <a:t>VMware vSphere</a:t>
            </a:r>
            <a:r>
              <a:rPr lang="ko-KR" altLang="en-US" dirty="0"/>
              <a:t>의 전체적인 성능을 하나의 화면에 요약해서 보여줍니다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8194" name="Picture 2" descr=" Overall Chart">
            <a:extLst>
              <a:ext uri="{FF2B5EF4-FFF2-40B4-BE49-F238E27FC236}">
                <a16:creationId xmlns:a16="http://schemas.microsoft.com/office/drawing/2014/main" id="{BE5FD459-74D4-4AAF-A348-048A3ABB44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8"/>
          <a:stretch/>
        </p:blipFill>
        <p:spPr bwMode="auto">
          <a:xfrm>
            <a:off x="540000" y="1370618"/>
            <a:ext cx="9000000" cy="50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832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7C386F-6C73-4462-9BAC-BBFF5532B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 </a:t>
            </a:r>
            <a:r>
              <a:rPr lang="ko-KR" altLang="en-US" dirty="0"/>
              <a:t>성능 예측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3B94441-49CC-4D81-831C-59BB8CFD6C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미래에 </a:t>
            </a:r>
            <a:r>
              <a:rPr lang="ko-KR" altLang="en-US" dirty="0" err="1"/>
              <a:t>나타날수</a:t>
            </a:r>
            <a:r>
              <a:rPr lang="ko-KR" altLang="en-US" dirty="0"/>
              <a:t> 있는 </a:t>
            </a:r>
            <a:r>
              <a:rPr lang="en-US" altLang="ko-KR" dirty="0"/>
              <a:t>VM</a:t>
            </a:r>
            <a:r>
              <a:rPr lang="ko-KR" altLang="en-US" dirty="0"/>
              <a:t>의 성능 변화를 예측하는 리포트를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24578" name="Picture 2" descr="VM Change Rate Estimation">
            <a:extLst>
              <a:ext uri="{FF2B5EF4-FFF2-40B4-BE49-F238E27FC236}">
                <a16:creationId xmlns:a16="http://schemas.microsoft.com/office/drawing/2014/main" id="{75733969-8DBE-4357-9658-BD20A9AF6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2671017"/>
            <a:ext cx="10800000" cy="3507188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VM Change Rate Estimation Report">
            <a:extLst>
              <a:ext uri="{FF2B5EF4-FFF2-40B4-BE49-F238E27FC236}">
                <a16:creationId xmlns:a16="http://schemas.microsoft.com/office/drawing/2014/main" id="{A8C71B8C-007C-4549-B764-A0D9708590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43"/>
          <a:stretch/>
        </p:blipFill>
        <p:spPr bwMode="auto">
          <a:xfrm>
            <a:off x="540000" y="1577086"/>
            <a:ext cx="7200000" cy="116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VM Change Rate Estimation Report">
            <a:extLst>
              <a:ext uri="{FF2B5EF4-FFF2-40B4-BE49-F238E27FC236}">
                <a16:creationId xmlns:a16="http://schemas.microsoft.com/office/drawing/2014/main" id="{AFB789B6-256A-401D-B95D-0CB7E4321A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60"/>
          <a:stretch/>
        </p:blipFill>
        <p:spPr bwMode="auto">
          <a:xfrm>
            <a:off x="2264263" y="2237233"/>
            <a:ext cx="7200000" cy="2187378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19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18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/>
        </p:nvGraphicFramePr>
        <p:xfrm>
          <a:off x="3761448" y="1894762"/>
          <a:ext cx="4669104" cy="2304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에이전트리스 백업과 즉시복구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복제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VMware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헬스체크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클라우드 마이그레이션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5650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lick to zoom in">
            <a:extLst>
              <a:ext uri="{FF2B5EF4-FFF2-40B4-BE49-F238E27FC236}">
                <a16:creationId xmlns:a16="http://schemas.microsoft.com/office/drawing/2014/main" id="{58C2C8B9-B6F7-4238-AF50-DE433829F1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0" t="46599" r="29797" b="16753"/>
          <a:stretch/>
        </p:blipFill>
        <p:spPr bwMode="auto">
          <a:xfrm>
            <a:off x="4268629" y="3080741"/>
            <a:ext cx="4935519" cy="323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이등변 삼각형 46">
            <a:extLst>
              <a:ext uri="{FF2B5EF4-FFF2-40B4-BE49-F238E27FC236}">
                <a16:creationId xmlns:a16="http://schemas.microsoft.com/office/drawing/2014/main" id="{D245832E-C478-421D-B692-E526D6A11C4A}"/>
              </a:ext>
            </a:extLst>
          </p:cNvPr>
          <p:cNvSpPr/>
          <p:nvPr/>
        </p:nvSpPr>
        <p:spPr>
          <a:xfrm flipH="1" flipV="1">
            <a:off x="9215998" y="3066363"/>
            <a:ext cx="1800000" cy="43200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9347D37-ADFE-40CB-B86D-896E5FA04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P2V</a:t>
            </a:r>
            <a:r>
              <a:rPr lang="ko-KR" altLang="en-US" dirty="0"/>
              <a:t> </a:t>
            </a:r>
            <a:r>
              <a:rPr lang="ko-KR" altLang="en-US" dirty="0" err="1"/>
              <a:t>리프트앤시프트</a:t>
            </a:r>
            <a:r>
              <a:rPr lang="ko-KR" altLang="en-US" dirty="0"/>
              <a:t> 마이그레이션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2B71F0C-915C-439D-B707-294BD57E24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GUI </a:t>
            </a:r>
            <a:r>
              <a:rPr lang="ko-KR" altLang="en-US" dirty="0"/>
              <a:t>클릭만으로 윈도우</a:t>
            </a:r>
            <a:r>
              <a:rPr lang="en-US" altLang="ko-KR" dirty="0"/>
              <a:t>/</a:t>
            </a:r>
            <a:r>
              <a:rPr lang="ko-KR" altLang="en-US" dirty="0"/>
              <a:t>리눅스 </a:t>
            </a:r>
            <a:r>
              <a:rPr lang="en-US" altLang="ko-KR" dirty="0"/>
              <a:t>OS(DB</a:t>
            </a:r>
            <a:r>
              <a:rPr lang="ko-KR" altLang="en-US" dirty="0"/>
              <a:t>포함</a:t>
            </a:r>
            <a:r>
              <a:rPr lang="en-US" altLang="ko-KR" dirty="0"/>
              <a:t>) </a:t>
            </a:r>
            <a:r>
              <a:rPr lang="ko-KR" altLang="en-US" dirty="0"/>
              <a:t>이미지를 수분내로 </a:t>
            </a:r>
            <a:r>
              <a:rPr lang="en-US" altLang="ko-KR" dirty="0"/>
              <a:t>VMware vSphere VM</a:t>
            </a:r>
            <a:r>
              <a:rPr lang="ko-KR" altLang="en-US" dirty="0"/>
              <a:t>으로 마이그레이션 </a:t>
            </a:r>
            <a:r>
              <a:rPr lang="ko-KR" altLang="en-US" dirty="0" err="1"/>
              <a:t>할수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6AB27FDA-8AF8-42A4-A62D-9EDDF5AD8A13}"/>
              </a:ext>
            </a:extLst>
          </p:cNvPr>
          <p:cNvSpPr/>
          <p:nvPr/>
        </p:nvSpPr>
        <p:spPr>
          <a:xfrm>
            <a:off x="9215998" y="2537739"/>
            <a:ext cx="1800000" cy="528624"/>
          </a:xfrm>
          <a:prstGeom prst="rect">
            <a:avLst/>
          </a:prstGeom>
          <a:solidFill>
            <a:srgbClr val="228CF7"/>
          </a:solidFill>
          <a:ln>
            <a:solidFill>
              <a:srgbClr val="228C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</a:rPr>
              <a:t>VMware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7AB812EF-FFCC-47D1-A0AC-273AC37DA44C}"/>
              </a:ext>
            </a:extLst>
          </p:cNvPr>
          <p:cNvSpPr/>
          <p:nvPr/>
        </p:nvSpPr>
        <p:spPr>
          <a:xfrm>
            <a:off x="9215998" y="2044466"/>
            <a:ext cx="432000" cy="43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12315F"/>
                </a:solidFill>
              </a:rPr>
              <a:t>VM</a:t>
            </a:r>
            <a:endParaRPr lang="ko-KR" altLang="en-US" sz="1200" b="1" dirty="0">
              <a:solidFill>
                <a:srgbClr val="12315F"/>
              </a:solidFill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44B4005A-82C3-4F89-A606-E1995474E0C5}"/>
              </a:ext>
            </a:extLst>
          </p:cNvPr>
          <p:cNvSpPr/>
          <p:nvPr/>
        </p:nvSpPr>
        <p:spPr>
          <a:xfrm>
            <a:off x="9670218" y="2044466"/>
            <a:ext cx="432000" cy="43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12315F"/>
                </a:solidFill>
              </a:rPr>
              <a:t>VM</a:t>
            </a:r>
            <a:endParaRPr lang="ko-KR" altLang="en-US" sz="1200" b="1" dirty="0">
              <a:solidFill>
                <a:srgbClr val="12315F"/>
              </a:solidFill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1414156B-D5A5-4416-A1F4-C7C25839C7BD}"/>
              </a:ext>
            </a:extLst>
          </p:cNvPr>
          <p:cNvSpPr/>
          <p:nvPr/>
        </p:nvSpPr>
        <p:spPr>
          <a:xfrm>
            <a:off x="10124438" y="2044466"/>
            <a:ext cx="432000" cy="43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12315F"/>
                </a:solidFill>
              </a:rPr>
              <a:t>VM</a:t>
            </a:r>
            <a:endParaRPr lang="ko-KR" altLang="en-US" sz="1200" b="1" dirty="0">
              <a:solidFill>
                <a:srgbClr val="12315F"/>
              </a:solidFill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7BF49CA8-64B8-4111-B561-FECF75808B82}"/>
              </a:ext>
            </a:extLst>
          </p:cNvPr>
          <p:cNvSpPr/>
          <p:nvPr/>
        </p:nvSpPr>
        <p:spPr>
          <a:xfrm>
            <a:off x="10578657" y="2044466"/>
            <a:ext cx="432000" cy="43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12315F"/>
                </a:solidFill>
              </a:rPr>
              <a:t>VM</a:t>
            </a:r>
            <a:endParaRPr lang="ko-KR" altLang="en-US" sz="1200" b="1" dirty="0">
              <a:solidFill>
                <a:srgbClr val="12315F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16EC518-BD47-41EB-A2C5-83CBFCDC9C48}"/>
              </a:ext>
            </a:extLst>
          </p:cNvPr>
          <p:cNvSpPr txBox="1"/>
          <p:nvPr/>
        </p:nvSpPr>
        <p:spPr>
          <a:xfrm>
            <a:off x="2357254" y="3853382"/>
            <a:ext cx="180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빔 마스터 서버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C4554F7-5C62-42E3-8054-B73D9E67D057}"/>
              </a:ext>
            </a:extLst>
          </p:cNvPr>
          <p:cNvSpPr txBox="1"/>
          <p:nvPr/>
        </p:nvSpPr>
        <p:spPr>
          <a:xfrm>
            <a:off x="414725" y="3853382"/>
            <a:ext cx="1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레거시 서버</a:t>
            </a:r>
          </a:p>
        </p:txBody>
      </p:sp>
      <p:cxnSp>
        <p:nvCxnSpPr>
          <p:cNvPr id="72" name="연결선: 구부러짐 71">
            <a:extLst>
              <a:ext uri="{FF2B5EF4-FFF2-40B4-BE49-F238E27FC236}">
                <a16:creationId xmlns:a16="http://schemas.microsoft.com/office/drawing/2014/main" id="{27F829E6-EDC5-4696-8D7A-06F0B121DE81}"/>
              </a:ext>
            </a:extLst>
          </p:cNvPr>
          <p:cNvCxnSpPr>
            <a:cxnSpLocks/>
          </p:cNvCxnSpPr>
          <p:nvPr/>
        </p:nvCxnSpPr>
        <p:spPr>
          <a:xfrm rot="16200000" flipH="1">
            <a:off x="2027006" y="2195695"/>
            <a:ext cx="157967" cy="2302528"/>
          </a:xfrm>
          <a:prstGeom prst="curvedConnector3">
            <a:avLst>
              <a:gd name="adj1" fmla="val -144714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연결선: 구부러짐 76">
            <a:extLst>
              <a:ext uri="{FF2B5EF4-FFF2-40B4-BE49-F238E27FC236}">
                <a16:creationId xmlns:a16="http://schemas.microsoft.com/office/drawing/2014/main" id="{62EBF523-FC06-4212-8D5A-255A99674FE6}"/>
              </a:ext>
            </a:extLst>
          </p:cNvPr>
          <p:cNvCxnSpPr>
            <a:cxnSpLocks/>
            <a:endCxn id="54" idx="0"/>
          </p:cNvCxnSpPr>
          <p:nvPr/>
        </p:nvCxnSpPr>
        <p:spPr>
          <a:xfrm rot="5400000" flipH="1" flipV="1">
            <a:off x="5653888" y="-352167"/>
            <a:ext cx="1381477" cy="6174744"/>
          </a:xfrm>
          <a:prstGeom prst="curvedConnector3">
            <a:avLst>
              <a:gd name="adj1" fmla="val 116548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9BCF9BB4-4ABD-443C-A993-BE5BDBCD00A1}"/>
              </a:ext>
            </a:extLst>
          </p:cNvPr>
          <p:cNvSpPr txBox="1"/>
          <p:nvPr/>
        </p:nvSpPr>
        <p:spPr>
          <a:xfrm>
            <a:off x="9161984" y="3853382"/>
            <a:ext cx="180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VMware </a:t>
            </a:r>
            <a:r>
              <a:rPr lang="ko-KR" altLang="en-US" sz="1200" dirty="0"/>
              <a:t>플랫폼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04C2891E-CDA3-463B-B23A-4F23B3A4A290}"/>
              </a:ext>
            </a:extLst>
          </p:cNvPr>
          <p:cNvSpPr/>
          <p:nvPr/>
        </p:nvSpPr>
        <p:spPr>
          <a:xfrm>
            <a:off x="4268629" y="3066363"/>
            <a:ext cx="4881520" cy="288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10C6EDCB-0338-91DC-4842-076B6BFF28FD}"/>
              </a:ext>
            </a:extLst>
          </p:cNvPr>
          <p:cNvSpPr>
            <a:spLocks noChangeAspect="1"/>
          </p:cNvSpPr>
          <p:nvPr/>
        </p:nvSpPr>
        <p:spPr>
          <a:xfrm>
            <a:off x="2296310" y="3425327"/>
            <a:ext cx="1800000" cy="432000"/>
          </a:xfrm>
          <a:custGeom>
            <a:avLst/>
            <a:gdLst>
              <a:gd name="connsiteX0" fmla="*/ 1438529 w 1932167"/>
              <a:gd name="connsiteY0" fmla="*/ 148758 h 405516"/>
              <a:gd name="connsiteX1" fmla="*/ 1438529 w 1932167"/>
              <a:gd name="connsiteY1" fmla="*/ 256758 h 405516"/>
              <a:gd name="connsiteX2" fmla="*/ 1726529 w 1932167"/>
              <a:gd name="connsiteY2" fmla="*/ 256758 h 405516"/>
              <a:gd name="connsiteX3" fmla="*/ 1726529 w 1932167"/>
              <a:gd name="connsiteY3" fmla="*/ 148758 h 405516"/>
              <a:gd name="connsiteX4" fmla="*/ 829046 w 1932167"/>
              <a:gd name="connsiteY4" fmla="*/ 130758 h 405516"/>
              <a:gd name="connsiteX5" fmla="*/ 757046 w 1932167"/>
              <a:gd name="connsiteY5" fmla="*/ 202758 h 405516"/>
              <a:gd name="connsiteX6" fmla="*/ 829046 w 1932167"/>
              <a:gd name="connsiteY6" fmla="*/ 274758 h 405516"/>
              <a:gd name="connsiteX7" fmla="*/ 901046 w 1932167"/>
              <a:gd name="connsiteY7" fmla="*/ 202758 h 405516"/>
              <a:gd name="connsiteX8" fmla="*/ 829046 w 1932167"/>
              <a:gd name="connsiteY8" fmla="*/ 130758 h 405516"/>
              <a:gd name="connsiteX9" fmla="*/ 147563 w 1932167"/>
              <a:gd name="connsiteY9" fmla="*/ 130758 h 405516"/>
              <a:gd name="connsiteX10" fmla="*/ 75563 w 1932167"/>
              <a:gd name="connsiteY10" fmla="*/ 202758 h 405516"/>
              <a:gd name="connsiteX11" fmla="*/ 147563 w 1932167"/>
              <a:gd name="connsiteY11" fmla="*/ 274758 h 405516"/>
              <a:gd name="connsiteX12" fmla="*/ 219563 w 1932167"/>
              <a:gd name="connsiteY12" fmla="*/ 202758 h 405516"/>
              <a:gd name="connsiteX13" fmla="*/ 147563 w 1932167"/>
              <a:gd name="connsiteY13" fmla="*/ 130758 h 405516"/>
              <a:gd name="connsiteX14" fmla="*/ 953788 w 1932167"/>
              <a:gd name="connsiteY14" fmla="*/ 94758 h 405516"/>
              <a:gd name="connsiteX15" fmla="*/ 953788 w 1932167"/>
              <a:gd name="connsiteY15" fmla="*/ 310758 h 405516"/>
              <a:gd name="connsiteX16" fmla="*/ 1385788 w 1932167"/>
              <a:gd name="connsiteY16" fmla="*/ 310758 h 405516"/>
              <a:gd name="connsiteX17" fmla="*/ 1385788 w 1932167"/>
              <a:gd name="connsiteY17" fmla="*/ 94758 h 405516"/>
              <a:gd name="connsiteX18" fmla="*/ 272305 w 1932167"/>
              <a:gd name="connsiteY18" fmla="*/ 94758 h 405516"/>
              <a:gd name="connsiteX19" fmla="*/ 272305 w 1932167"/>
              <a:gd name="connsiteY19" fmla="*/ 310758 h 405516"/>
              <a:gd name="connsiteX20" fmla="*/ 704305 w 1932167"/>
              <a:gd name="connsiteY20" fmla="*/ 310758 h 405516"/>
              <a:gd name="connsiteX21" fmla="*/ 704305 w 1932167"/>
              <a:gd name="connsiteY21" fmla="*/ 94758 h 405516"/>
              <a:gd name="connsiteX22" fmla="*/ 0 w 1932167"/>
              <a:gd name="connsiteY22" fmla="*/ 0 h 405516"/>
              <a:gd name="connsiteX23" fmla="*/ 1932167 w 1932167"/>
              <a:gd name="connsiteY23" fmla="*/ 0 h 405516"/>
              <a:gd name="connsiteX24" fmla="*/ 1932167 w 1932167"/>
              <a:gd name="connsiteY24" fmla="*/ 405516 h 405516"/>
              <a:gd name="connsiteX25" fmla="*/ 0 w 1932167"/>
              <a:gd name="connsiteY25" fmla="*/ 405516 h 40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32167" h="405516">
                <a:moveTo>
                  <a:pt x="1438529" y="148758"/>
                </a:moveTo>
                <a:lnTo>
                  <a:pt x="1438529" y="256758"/>
                </a:lnTo>
                <a:lnTo>
                  <a:pt x="1726529" y="256758"/>
                </a:lnTo>
                <a:lnTo>
                  <a:pt x="1726529" y="148758"/>
                </a:lnTo>
                <a:close/>
                <a:moveTo>
                  <a:pt x="829046" y="130758"/>
                </a:moveTo>
                <a:cubicBezTo>
                  <a:pt x="789281" y="130758"/>
                  <a:pt x="757046" y="162993"/>
                  <a:pt x="757046" y="202758"/>
                </a:cubicBezTo>
                <a:cubicBezTo>
                  <a:pt x="757046" y="242523"/>
                  <a:pt x="789281" y="274758"/>
                  <a:pt x="829046" y="274758"/>
                </a:cubicBezTo>
                <a:cubicBezTo>
                  <a:pt x="868811" y="274758"/>
                  <a:pt x="901046" y="242523"/>
                  <a:pt x="901046" y="202758"/>
                </a:cubicBezTo>
                <a:cubicBezTo>
                  <a:pt x="901046" y="162993"/>
                  <a:pt x="868811" y="130758"/>
                  <a:pt x="829046" y="130758"/>
                </a:cubicBezTo>
                <a:close/>
                <a:moveTo>
                  <a:pt x="147563" y="130758"/>
                </a:moveTo>
                <a:cubicBezTo>
                  <a:pt x="107798" y="130758"/>
                  <a:pt x="75563" y="162993"/>
                  <a:pt x="75563" y="202758"/>
                </a:cubicBezTo>
                <a:cubicBezTo>
                  <a:pt x="75563" y="242523"/>
                  <a:pt x="107798" y="274758"/>
                  <a:pt x="147563" y="274758"/>
                </a:cubicBezTo>
                <a:cubicBezTo>
                  <a:pt x="187328" y="274758"/>
                  <a:pt x="219563" y="242523"/>
                  <a:pt x="219563" y="202758"/>
                </a:cubicBezTo>
                <a:cubicBezTo>
                  <a:pt x="219563" y="162993"/>
                  <a:pt x="187328" y="130758"/>
                  <a:pt x="147563" y="130758"/>
                </a:cubicBezTo>
                <a:close/>
                <a:moveTo>
                  <a:pt x="953788" y="94758"/>
                </a:moveTo>
                <a:lnTo>
                  <a:pt x="953788" y="310758"/>
                </a:lnTo>
                <a:lnTo>
                  <a:pt x="1385788" y="310758"/>
                </a:lnTo>
                <a:lnTo>
                  <a:pt x="1385788" y="94758"/>
                </a:lnTo>
                <a:close/>
                <a:moveTo>
                  <a:pt x="272305" y="94758"/>
                </a:moveTo>
                <a:lnTo>
                  <a:pt x="272305" y="310758"/>
                </a:lnTo>
                <a:lnTo>
                  <a:pt x="704305" y="310758"/>
                </a:lnTo>
                <a:lnTo>
                  <a:pt x="704305" y="94758"/>
                </a:lnTo>
                <a:close/>
                <a:moveTo>
                  <a:pt x="0" y="0"/>
                </a:moveTo>
                <a:lnTo>
                  <a:pt x="1932167" y="0"/>
                </a:lnTo>
                <a:lnTo>
                  <a:pt x="1932167" y="405516"/>
                </a:lnTo>
                <a:lnTo>
                  <a:pt x="0" y="405516"/>
                </a:ln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7FA1AEF2-D571-403E-4FEB-B1197DF0F580}"/>
              </a:ext>
            </a:extLst>
          </p:cNvPr>
          <p:cNvSpPr>
            <a:spLocks noChangeAspect="1"/>
          </p:cNvSpPr>
          <p:nvPr/>
        </p:nvSpPr>
        <p:spPr>
          <a:xfrm>
            <a:off x="752615" y="3317327"/>
            <a:ext cx="360000" cy="540000"/>
          </a:xfrm>
          <a:custGeom>
            <a:avLst/>
            <a:gdLst>
              <a:gd name="connsiteX0" fmla="*/ 228600 w 266700"/>
              <a:gd name="connsiteY0" fmla="*/ 95250 h 533400"/>
              <a:gd name="connsiteX1" fmla="*/ 38100 w 266700"/>
              <a:gd name="connsiteY1" fmla="*/ 95250 h 533400"/>
              <a:gd name="connsiteX2" fmla="*/ 38100 w 266700"/>
              <a:gd name="connsiteY2" fmla="*/ 38100 h 533400"/>
              <a:gd name="connsiteX3" fmla="*/ 228600 w 266700"/>
              <a:gd name="connsiteY3" fmla="*/ 38100 h 533400"/>
              <a:gd name="connsiteX4" fmla="*/ 228600 w 266700"/>
              <a:gd name="connsiteY4" fmla="*/ 95250 h 533400"/>
              <a:gd name="connsiteX5" fmla="*/ 228600 w 266700"/>
              <a:gd name="connsiteY5" fmla="*/ 190500 h 533400"/>
              <a:gd name="connsiteX6" fmla="*/ 38100 w 266700"/>
              <a:gd name="connsiteY6" fmla="*/ 190500 h 533400"/>
              <a:gd name="connsiteX7" fmla="*/ 38100 w 266700"/>
              <a:gd name="connsiteY7" fmla="*/ 133350 h 533400"/>
              <a:gd name="connsiteX8" fmla="*/ 228600 w 266700"/>
              <a:gd name="connsiteY8" fmla="*/ 133350 h 533400"/>
              <a:gd name="connsiteX9" fmla="*/ 228600 w 266700"/>
              <a:gd name="connsiteY9" fmla="*/ 190500 h 533400"/>
              <a:gd name="connsiteX10" fmla="*/ 133350 w 266700"/>
              <a:gd name="connsiteY10" fmla="*/ 476250 h 533400"/>
              <a:gd name="connsiteX11" fmla="*/ 104775 w 266700"/>
              <a:gd name="connsiteY11" fmla="*/ 447675 h 533400"/>
              <a:gd name="connsiteX12" fmla="*/ 133350 w 266700"/>
              <a:gd name="connsiteY12" fmla="*/ 419100 h 533400"/>
              <a:gd name="connsiteX13" fmla="*/ 161925 w 266700"/>
              <a:gd name="connsiteY13" fmla="*/ 447675 h 533400"/>
              <a:gd name="connsiteX14" fmla="*/ 133350 w 266700"/>
              <a:gd name="connsiteY14" fmla="*/ 476250 h 533400"/>
              <a:gd name="connsiteX15" fmla="*/ 228600 w 266700"/>
              <a:gd name="connsiteY15" fmla="*/ 0 h 533400"/>
              <a:gd name="connsiteX16" fmla="*/ 38100 w 266700"/>
              <a:gd name="connsiteY16" fmla="*/ 0 h 533400"/>
              <a:gd name="connsiteX17" fmla="*/ 0 w 266700"/>
              <a:gd name="connsiteY17" fmla="*/ 38100 h 533400"/>
              <a:gd name="connsiteX18" fmla="*/ 0 w 266700"/>
              <a:gd name="connsiteY18" fmla="*/ 495300 h 533400"/>
              <a:gd name="connsiteX19" fmla="*/ 38100 w 266700"/>
              <a:gd name="connsiteY19" fmla="*/ 533400 h 533400"/>
              <a:gd name="connsiteX20" fmla="*/ 228600 w 266700"/>
              <a:gd name="connsiteY20" fmla="*/ 533400 h 533400"/>
              <a:gd name="connsiteX21" fmla="*/ 266700 w 266700"/>
              <a:gd name="connsiteY21" fmla="*/ 495300 h 533400"/>
              <a:gd name="connsiteX22" fmla="*/ 266700 w 266700"/>
              <a:gd name="connsiteY22" fmla="*/ 38100 h 533400"/>
              <a:gd name="connsiteX23" fmla="*/ 228600 w 266700"/>
              <a:gd name="connsiteY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533400">
                <a:moveTo>
                  <a:pt x="228600" y="95250"/>
                </a:moveTo>
                <a:lnTo>
                  <a:pt x="38100" y="95250"/>
                </a:lnTo>
                <a:lnTo>
                  <a:pt x="38100" y="38100"/>
                </a:lnTo>
                <a:lnTo>
                  <a:pt x="228600" y="38100"/>
                </a:lnTo>
                <a:lnTo>
                  <a:pt x="228600" y="95250"/>
                </a:lnTo>
                <a:close/>
                <a:moveTo>
                  <a:pt x="228600" y="190500"/>
                </a:moveTo>
                <a:lnTo>
                  <a:pt x="38100" y="1905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90500"/>
                </a:lnTo>
                <a:close/>
                <a:moveTo>
                  <a:pt x="133350" y="476250"/>
                </a:moveTo>
                <a:cubicBezTo>
                  <a:pt x="117158" y="476250"/>
                  <a:pt x="104775" y="463867"/>
                  <a:pt x="104775" y="447675"/>
                </a:cubicBezTo>
                <a:cubicBezTo>
                  <a:pt x="104775" y="431483"/>
                  <a:pt x="117158" y="419100"/>
                  <a:pt x="133350" y="419100"/>
                </a:cubicBezTo>
                <a:cubicBezTo>
                  <a:pt x="149542" y="419100"/>
                  <a:pt x="161925" y="431483"/>
                  <a:pt x="161925" y="447675"/>
                </a:cubicBezTo>
                <a:cubicBezTo>
                  <a:pt x="161925" y="463867"/>
                  <a:pt x="149542" y="476250"/>
                  <a:pt x="133350" y="476250"/>
                </a:cubicBezTo>
                <a:close/>
                <a:moveTo>
                  <a:pt x="2286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228600" y="533400"/>
                </a:lnTo>
                <a:cubicBezTo>
                  <a:pt x="249555" y="533400"/>
                  <a:pt x="266700" y="516255"/>
                  <a:pt x="266700" y="495300"/>
                </a:cubicBezTo>
                <a:lnTo>
                  <a:pt x="266700" y="38100"/>
                </a:lnTo>
                <a:cubicBezTo>
                  <a:pt x="266700" y="17145"/>
                  <a:pt x="249555" y="0"/>
                  <a:pt x="228600" y="0"/>
                </a:cubicBezTo>
                <a:close/>
              </a:path>
            </a:pathLst>
          </a:custGeom>
          <a:solidFill>
            <a:srgbClr val="228CF7"/>
          </a:solidFill>
          <a:ln w="9525" cap="flat">
            <a:solidFill>
              <a:srgbClr val="228CF7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CBC082F5-F673-0732-603D-E30C00D960CE}"/>
              </a:ext>
            </a:extLst>
          </p:cNvPr>
          <p:cNvSpPr>
            <a:spLocks noChangeAspect="1"/>
          </p:cNvSpPr>
          <p:nvPr/>
        </p:nvSpPr>
        <p:spPr>
          <a:xfrm>
            <a:off x="9215998" y="3425327"/>
            <a:ext cx="1800000" cy="432000"/>
          </a:xfrm>
          <a:custGeom>
            <a:avLst/>
            <a:gdLst>
              <a:gd name="connsiteX0" fmla="*/ 1438529 w 1932167"/>
              <a:gd name="connsiteY0" fmla="*/ 148758 h 405516"/>
              <a:gd name="connsiteX1" fmla="*/ 1438529 w 1932167"/>
              <a:gd name="connsiteY1" fmla="*/ 256758 h 405516"/>
              <a:gd name="connsiteX2" fmla="*/ 1726529 w 1932167"/>
              <a:gd name="connsiteY2" fmla="*/ 256758 h 405516"/>
              <a:gd name="connsiteX3" fmla="*/ 1726529 w 1932167"/>
              <a:gd name="connsiteY3" fmla="*/ 148758 h 405516"/>
              <a:gd name="connsiteX4" fmla="*/ 829046 w 1932167"/>
              <a:gd name="connsiteY4" fmla="*/ 130758 h 405516"/>
              <a:gd name="connsiteX5" fmla="*/ 757046 w 1932167"/>
              <a:gd name="connsiteY5" fmla="*/ 202758 h 405516"/>
              <a:gd name="connsiteX6" fmla="*/ 829046 w 1932167"/>
              <a:gd name="connsiteY6" fmla="*/ 274758 h 405516"/>
              <a:gd name="connsiteX7" fmla="*/ 901046 w 1932167"/>
              <a:gd name="connsiteY7" fmla="*/ 202758 h 405516"/>
              <a:gd name="connsiteX8" fmla="*/ 829046 w 1932167"/>
              <a:gd name="connsiteY8" fmla="*/ 130758 h 405516"/>
              <a:gd name="connsiteX9" fmla="*/ 147563 w 1932167"/>
              <a:gd name="connsiteY9" fmla="*/ 130758 h 405516"/>
              <a:gd name="connsiteX10" fmla="*/ 75563 w 1932167"/>
              <a:gd name="connsiteY10" fmla="*/ 202758 h 405516"/>
              <a:gd name="connsiteX11" fmla="*/ 147563 w 1932167"/>
              <a:gd name="connsiteY11" fmla="*/ 274758 h 405516"/>
              <a:gd name="connsiteX12" fmla="*/ 219563 w 1932167"/>
              <a:gd name="connsiteY12" fmla="*/ 202758 h 405516"/>
              <a:gd name="connsiteX13" fmla="*/ 147563 w 1932167"/>
              <a:gd name="connsiteY13" fmla="*/ 130758 h 405516"/>
              <a:gd name="connsiteX14" fmla="*/ 953788 w 1932167"/>
              <a:gd name="connsiteY14" fmla="*/ 94758 h 405516"/>
              <a:gd name="connsiteX15" fmla="*/ 953788 w 1932167"/>
              <a:gd name="connsiteY15" fmla="*/ 310758 h 405516"/>
              <a:gd name="connsiteX16" fmla="*/ 1385788 w 1932167"/>
              <a:gd name="connsiteY16" fmla="*/ 310758 h 405516"/>
              <a:gd name="connsiteX17" fmla="*/ 1385788 w 1932167"/>
              <a:gd name="connsiteY17" fmla="*/ 94758 h 405516"/>
              <a:gd name="connsiteX18" fmla="*/ 272305 w 1932167"/>
              <a:gd name="connsiteY18" fmla="*/ 94758 h 405516"/>
              <a:gd name="connsiteX19" fmla="*/ 272305 w 1932167"/>
              <a:gd name="connsiteY19" fmla="*/ 310758 h 405516"/>
              <a:gd name="connsiteX20" fmla="*/ 704305 w 1932167"/>
              <a:gd name="connsiteY20" fmla="*/ 310758 h 405516"/>
              <a:gd name="connsiteX21" fmla="*/ 704305 w 1932167"/>
              <a:gd name="connsiteY21" fmla="*/ 94758 h 405516"/>
              <a:gd name="connsiteX22" fmla="*/ 0 w 1932167"/>
              <a:gd name="connsiteY22" fmla="*/ 0 h 405516"/>
              <a:gd name="connsiteX23" fmla="*/ 1932167 w 1932167"/>
              <a:gd name="connsiteY23" fmla="*/ 0 h 405516"/>
              <a:gd name="connsiteX24" fmla="*/ 1932167 w 1932167"/>
              <a:gd name="connsiteY24" fmla="*/ 405516 h 405516"/>
              <a:gd name="connsiteX25" fmla="*/ 0 w 1932167"/>
              <a:gd name="connsiteY25" fmla="*/ 405516 h 40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32167" h="405516">
                <a:moveTo>
                  <a:pt x="1438529" y="148758"/>
                </a:moveTo>
                <a:lnTo>
                  <a:pt x="1438529" y="256758"/>
                </a:lnTo>
                <a:lnTo>
                  <a:pt x="1726529" y="256758"/>
                </a:lnTo>
                <a:lnTo>
                  <a:pt x="1726529" y="148758"/>
                </a:lnTo>
                <a:close/>
                <a:moveTo>
                  <a:pt x="829046" y="130758"/>
                </a:moveTo>
                <a:cubicBezTo>
                  <a:pt x="789281" y="130758"/>
                  <a:pt x="757046" y="162993"/>
                  <a:pt x="757046" y="202758"/>
                </a:cubicBezTo>
                <a:cubicBezTo>
                  <a:pt x="757046" y="242523"/>
                  <a:pt x="789281" y="274758"/>
                  <a:pt x="829046" y="274758"/>
                </a:cubicBezTo>
                <a:cubicBezTo>
                  <a:pt x="868811" y="274758"/>
                  <a:pt x="901046" y="242523"/>
                  <a:pt x="901046" y="202758"/>
                </a:cubicBezTo>
                <a:cubicBezTo>
                  <a:pt x="901046" y="162993"/>
                  <a:pt x="868811" y="130758"/>
                  <a:pt x="829046" y="130758"/>
                </a:cubicBezTo>
                <a:close/>
                <a:moveTo>
                  <a:pt x="147563" y="130758"/>
                </a:moveTo>
                <a:cubicBezTo>
                  <a:pt x="107798" y="130758"/>
                  <a:pt x="75563" y="162993"/>
                  <a:pt x="75563" y="202758"/>
                </a:cubicBezTo>
                <a:cubicBezTo>
                  <a:pt x="75563" y="242523"/>
                  <a:pt x="107798" y="274758"/>
                  <a:pt x="147563" y="274758"/>
                </a:cubicBezTo>
                <a:cubicBezTo>
                  <a:pt x="187328" y="274758"/>
                  <a:pt x="219563" y="242523"/>
                  <a:pt x="219563" y="202758"/>
                </a:cubicBezTo>
                <a:cubicBezTo>
                  <a:pt x="219563" y="162993"/>
                  <a:pt x="187328" y="130758"/>
                  <a:pt x="147563" y="130758"/>
                </a:cubicBezTo>
                <a:close/>
                <a:moveTo>
                  <a:pt x="953788" y="94758"/>
                </a:moveTo>
                <a:lnTo>
                  <a:pt x="953788" y="310758"/>
                </a:lnTo>
                <a:lnTo>
                  <a:pt x="1385788" y="310758"/>
                </a:lnTo>
                <a:lnTo>
                  <a:pt x="1385788" y="94758"/>
                </a:lnTo>
                <a:close/>
                <a:moveTo>
                  <a:pt x="272305" y="94758"/>
                </a:moveTo>
                <a:lnTo>
                  <a:pt x="272305" y="310758"/>
                </a:lnTo>
                <a:lnTo>
                  <a:pt x="704305" y="310758"/>
                </a:lnTo>
                <a:lnTo>
                  <a:pt x="704305" y="94758"/>
                </a:lnTo>
                <a:close/>
                <a:moveTo>
                  <a:pt x="0" y="0"/>
                </a:moveTo>
                <a:lnTo>
                  <a:pt x="1932167" y="0"/>
                </a:lnTo>
                <a:lnTo>
                  <a:pt x="1932167" y="405516"/>
                </a:lnTo>
                <a:lnTo>
                  <a:pt x="0" y="405516"/>
                </a:ln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123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2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552303"/>
              </p:ext>
            </p:extLst>
          </p:nvPr>
        </p:nvGraphicFramePr>
        <p:xfrm>
          <a:off x="3761448" y="1894762"/>
          <a:ext cx="4669104" cy="2304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에이전트리스 백업과 즉시복구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복제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VMware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헬스체크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클라우드 마이그레이션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754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0A4C90-A09B-4738-9BBC-FAAB67576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V2C </a:t>
            </a:r>
            <a:r>
              <a:rPr lang="ko-KR" altLang="en-US" dirty="0" err="1"/>
              <a:t>리프트앤시프트</a:t>
            </a:r>
            <a:r>
              <a:rPr lang="ko-KR" altLang="en-US" dirty="0"/>
              <a:t> 마이그레이션</a:t>
            </a:r>
          </a:p>
        </p:txBody>
      </p:sp>
      <p:sp>
        <p:nvSpPr>
          <p:cNvPr id="23" name="텍스트 개체 틀 22">
            <a:extLst>
              <a:ext uri="{FF2B5EF4-FFF2-40B4-BE49-F238E27FC236}">
                <a16:creationId xmlns:a16="http://schemas.microsoft.com/office/drawing/2014/main" id="{B380B3E0-46BE-4C0C-B4CE-337C8CB294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GUI </a:t>
            </a:r>
            <a:r>
              <a:rPr lang="ko-KR" altLang="en-US" dirty="0"/>
              <a:t>클릭만으로 손쉽게 퍼블릭 클라우드로 마이그레이션 </a:t>
            </a:r>
            <a:r>
              <a:rPr lang="ko-KR" altLang="en-US" dirty="0" err="1"/>
              <a:t>할수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CB83635-DC67-4E74-8E35-EFD1D7330A9B}"/>
              </a:ext>
            </a:extLst>
          </p:cNvPr>
          <p:cNvSpPr/>
          <p:nvPr/>
        </p:nvSpPr>
        <p:spPr>
          <a:xfrm>
            <a:off x="652938" y="3288511"/>
            <a:ext cx="432000" cy="43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228CF7"/>
                </a:solidFill>
              </a:rPr>
              <a:t>VM</a:t>
            </a:r>
            <a:endParaRPr lang="ko-KR" altLang="en-US" sz="1200" b="1" dirty="0">
              <a:solidFill>
                <a:srgbClr val="228CF7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DD6452-E23E-4686-BF65-E11AD1E767AA}"/>
              </a:ext>
            </a:extLst>
          </p:cNvPr>
          <p:cNvSpPr txBox="1"/>
          <p:nvPr/>
        </p:nvSpPr>
        <p:spPr>
          <a:xfrm>
            <a:off x="148938" y="3834100"/>
            <a:ext cx="14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온프레미스 </a:t>
            </a:r>
            <a:r>
              <a:rPr lang="en-US" altLang="ko-KR" sz="1200" dirty="0"/>
              <a:t>VM</a:t>
            </a:r>
            <a:endParaRPr lang="ko-KR" alt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C66ED4-7FF3-4A0A-86D7-2BFD5766459D}"/>
              </a:ext>
            </a:extLst>
          </p:cNvPr>
          <p:cNvSpPr txBox="1"/>
          <p:nvPr/>
        </p:nvSpPr>
        <p:spPr>
          <a:xfrm>
            <a:off x="9538640" y="4053840"/>
            <a:ext cx="223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/>
              <a:t>AWS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/>
              <a:t>Azure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/>
              <a:t>GCP</a:t>
            </a:r>
          </a:p>
        </p:txBody>
      </p:sp>
      <p:cxnSp>
        <p:nvCxnSpPr>
          <p:cNvPr id="11" name="연결선: 구부러짐 10">
            <a:extLst>
              <a:ext uri="{FF2B5EF4-FFF2-40B4-BE49-F238E27FC236}">
                <a16:creationId xmlns:a16="http://schemas.microsoft.com/office/drawing/2014/main" id="{55ABE71D-345C-4FC9-9425-5C4E5C62355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927149" y="767333"/>
            <a:ext cx="461445" cy="4526926"/>
          </a:xfrm>
          <a:prstGeom prst="curvedConnector3">
            <a:avLst>
              <a:gd name="adj1" fmla="val 288252"/>
            </a:avLst>
          </a:prstGeom>
          <a:ln w="12700">
            <a:solidFill>
              <a:srgbClr val="003738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93452D3-F421-4D02-94D1-176D0D18C951}"/>
              </a:ext>
            </a:extLst>
          </p:cNvPr>
          <p:cNvSpPr txBox="1"/>
          <p:nvPr/>
        </p:nvSpPr>
        <p:spPr>
          <a:xfrm>
            <a:off x="4521334" y="3227512"/>
            <a:ext cx="180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빔 마스터 서버</a:t>
            </a:r>
          </a:p>
        </p:txBody>
      </p:sp>
      <p:pic>
        <p:nvPicPr>
          <p:cNvPr id="3" name="그래픽 2" descr="구름">
            <a:extLst>
              <a:ext uri="{FF2B5EF4-FFF2-40B4-BE49-F238E27FC236}">
                <a16:creationId xmlns:a16="http://schemas.microsoft.com/office/drawing/2014/main" id="{1CF3001C-3E3C-107A-6848-2BAC4F11A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40240" y="2568797"/>
            <a:ext cx="1800000" cy="1800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048FD47-DD2D-D701-AAAC-AA33469478D2}"/>
              </a:ext>
            </a:extLst>
          </p:cNvPr>
          <p:cNvSpPr/>
          <p:nvPr/>
        </p:nvSpPr>
        <p:spPr>
          <a:xfrm>
            <a:off x="9937240" y="3410452"/>
            <a:ext cx="432000" cy="432000"/>
          </a:xfrm>
          <a:prstGeom prst="rect">
            <a:avLst/>
          </a:prstGeom>
          <a:solidFill>
            <a:srgbClr val="228CF7"/>
          </a:solidFill>
          <a:ln>
            <a:solidFill>
              <a:srgbClr val="228C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78CBBAC-458F-E877-53D4-42352C0267BA}"/>
              </a:ext>
            </a:extLst>
          </p:cNvPr>
          <p:cNvSpPr/>
          <p:nvPr/>
        </p:nvSpPr>
        <p:spPr>
          <a:xfrm>
            <a:off x="10440240" y="3410452"/>
            <a:ext cx="432000" cy="432000"/>
          </a:xfrm>
          <a:prstGeom prst="rect">
            <a:avLst/>
          </a:prstGeom>
          <a:solidFill>
            <a:srgbClr val="228CF7"/>
          </a:solidFill>
          <a:ln>
            <a:solidFill>
              <a:srgbClr val="228C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21" name="연결선: 구부러짐 20">
            <a:extLst>
              <a:ext uri="{FF2B5EF4-FFF2-40B4-BE49-F238E27FC236}">
                <a16:creationId xmlns:a16="http://schemas.microsoft.com/office/drawing/2014/main" id="{D34DC75B-5E1A-488B-9EF7-3025315C54EC}"/>
              </a:ext>
            </a:extLst>
          </p:cNvPr>
          <p:cNvCxnSpPr>
            <a:cxnSpLocks/>
          </p:cNvCxnSpPr>
          <p:nvPr/>
        </p:nvCxnSpPr>
        <p:spPr>
          <a:xfrm rot="16200000" flipH="1">
            <a:off x="7482097" y="739309"/>
            <a:ext cx="610379" cy="4731906"/>
          </a:xfrm>
          <a:prstGeom prst="curvedConnector3">
            <a:avLst>
              <a:gd name="adj1" fmla="val -133996"/>
            </a:avLst>
          </a:prstGeom>
          <a:ln w="12700">
            <a:solidFill>
              <a:srgbClr val="003738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자유형: 도형 27">
            <a:extLst>
              <a:ext uri="{FF2B5EF4-FFF2-40B4-BE49-F238E27FC236}">
                <a16:creationId xmlns:a16="http://schemas.microsoft.com/office/drawing/2014/main" id="{05B0B5BF-FB8A-62DD-0F15-D47042848983}"/>
              </a:ext>
            </a:extLst>
          </p:cNvPr>
          <p:cNvSpPr>
            <a:spLocks noChangeAspect="1"/>
          </p:cNvSpPr>
          <p:nvPr/>
        </p:nvSpPr>
        <p:spPr>
          <a:xfrm>
            <a:off x="4521334" y="2795512"/>
            <a:ext cx="1800000" cy="432000"/>
          </a:xfrm>
          <a:custGeom>
            <a:avLst/>
            <a:gdLst>
              <a:gd name="connsiteX0" fmla="*/ 1438529 w 1932167"/>
              <a:gd name="connsiteY0" fmla="*/ 148758 h 405516"/>
              <a:gd name="connsiteX1" fmla="*/ 1438529 w 1932167"/>
              <a:gd name="connsiteY1" fmla="*/ 256758 h 405516"/>
              <a:gd name="connsiteX2" fmla="*/ 1726529 w 1932167"/>
              <a:gd name="connsiteY2" fmla="*/ 256758 h 405516"/>
              <a:gd name="connsiteX3" fmla="*/ 1726529 w 1932167"/>
              <a:gd name="connsiteY3" fmla="*/ 148758 h 405516"/>
              <a:gd name="connsiteX4" fmla="*/ 829046 w 1932167"/>
              <a:gd name="connsiteY4" fmla="*/ 130758 h 405516"/>
              <a:gd name="connsiteX5" fmla="*/ 757046 w 1932167"/>
              <a:gd name="connsiteY5" fmla="*/ 202758 h 405516"/>
              <a:gd name="connsiteX6" fmla="*/ 829046 w 1932167"/>
              <a:gd name="connsiteY6" fmla="*/ 274758 h 405516"/>
              <a:gd name="connsiteX7" fmla="*/ 901046 w 1932167"/>
              <a:gd name="connsiteY7" fmla="*/ 202758 h 405516"/>
              <a:gd name="connsiteX8" fmla="*/ 829046 w 1932167"/>
              <a:gd name="connsiteY8" fmla="*/ 130758 h 405516"/>
              <a:gd name="connsiteX9" fmla="*/ 147563 w 1932167"/>
              <a:gd name="connsiteY9" fmla="*/ 130758 h 405516"/>
              <a:gd name="connsiteX10" fmla="*/ 75563 w 1932167"/>
              <a:gd name="connsiteY10" fmla="*/ 202758 h 405516"/>
              <a:gd name="connsiteX11" fmla="*/ 147563 w 1932167"/>
              <a:gd name="connsiteY11" fmla="*/ 274758 h 405516"/>
              <a:gd name="connsiteX12" fmla="*/ 219563 w 1932167"/>
              <a:gd name="connsiteY12" fmla="*/ 202758 h 405516"/>
              <a:gd name="connsiteX13" fmla="*/ 147563 w 1932167"/>
              <a:gd name="connsiteY13" fmla="*/ 130758 h 405516"/>
              <a:gd name="connsiteX14" fmla="*/ 953788 w 1932167"/>
              <a:gd name="connsiteY14" fmla="*/ 94758 h 405516"/>
              <a:gd name="connsiteX15" fmla="*/ 953788 w 1932167"/>
              <a:gd name="connsiteY15" fmla="*/ 310758 h 405516"/>
              <a:gd name="connsiteX16" fmla="*/ 1385788 w 1932167"/>
              <a:gd name="connsiteY16" fmla="*/ 310758 h 405516"/>
              <a:gd name="connsiteX17" fmla="*/ 1385788 w 1932167"/>
              <a:gd name="connsiteY17" fmla="*/ 94758 h 405516"/>
              <a:gd name="connsiteX18" fmla="*/ 272305 w 1932167"/>
              <a:gd name="connsiteY18" fmla="*/ 94758 h 405516"/>
              <a:gd name="connsiteX19" fmla="*/ 272305 w 1932167"/>
              <a:gd name="connsiteY19" fmla="*/ 310758 h 405516"/>
              <a:gd name="connsiteX20" fmla="*/ 704305 w 1932167"/>
              <a:gd name="connsiteY20" fmla="*/ 310758 h 405516"/>
              <a:gd name="connsiteX21" fmla="*/ 704305 w 1932167"/>
              <a:gd name="connsiteY21" fmla="*/ 94758 h 405516"/>
              <a:gd name="connsiteX22" fmla="*/ 0 w 1932167"/>
              <a:gd name="connsiteY22" fmla="*/ 0 h 405516"/>
              <a:gd name="connsiteX23" fmla="*/ 1932167 w 1932167"/>
              <a:gd name="connsiteY23" fmla="*/ 0 h 405516"/>
              <a:gd name="connsiteX24" fmla="*/ 1932167 w 1932167"/>
              <a:gd name="connsiteY24" fmla="*/ 405516 h 405516"/>
              <a:gd name="connsiteX25" fmla="*/ 0 w 1932167"/>
              <a:gd name="connsiteY25" fmla="*/ 405516 h 40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32167" h="405516">
                <a:moveTo>
                  <a:pt x="1438529" y="148758"/>
                </a:moveTo>
                <a:lnTo>
                  <a:pt x="1438529" y="256758"/>
                </a:lnTo>
                <a:lnTo>
                  <a:pt x="1726529" y="256758"/>
                </a:lnTo>
                <a:lnTo>
                  <a:pt x="1726529" y="148758"/>
                </a:lnTo>
                <a:close/>
                <a:moveTo>
                  <a:pt x="829046" y="130758"/>
                </a:moveTo>
                <a:cubicBezTo>
                  <a:pt x="789281" y="130758"/>
                  <a:pt x="757046" y="162993"/>
                  <a:pt x="757046" y="202758"/>
                </a:cubicBezTo>
                <a:cubicBezTo>
                  <a:pt x="757046" y="242523"/>
                  <a:pt x="789281" y="274758"/>
                  <a:pt x="829046" y="274758"/>
                </a:cubicBezTo>
                <a:cubicBezTo>
                  <a:pt x="868811" y="274758"/>
                  <a:pt x="901046" y="242523"/>
                  <a:pt x="901046" y="202758"/>
                </a:cubicBezTo>
                <a:cubicBezTo>
                  <a:pt x="901046" y="162993"/>
                  <a:pt x="868811" y="130758"/>
                  <a:pt x="829046" y="130758"/>
                </a:cubicBezTo>
                <a:close/>
                <a:moveTo>
                  <a:pt x="147563" y="130758"/>
                </a:moveTo>
                <a:cubicBezTo>
                  <a:pt x="107798" y="130758"/>
                  <a:pt x="75563" y="162993"/>
                  <a:pt x="75563" y="202758"/>
                </a:cubicBezTo>
                <a:cubicBezTo>
                  <a:pt x="75563" y="242523"/>
                  <a:pt x="107798" y="274758"/>
                  <a:pt x="147563" y="274758"/>
                </a:cubicBezTo>
                <a:cubicBezTo>
                  <a:pt x="187328" y="274758"/>
                  <a:pt x="219563" y="242523"/>
                  <a:pt x="219563" y="202758"/>
                </a:cubicBezTo>
                <a:cubicBezTo>
                  <a:pt x="219563" y="162993"/>
                  <a:pt x="187328" y="130758"/>
                  <a:pt x="147563" y="130758"/>
                </a:cubicBezTo>
                <a:close/>
                <a:moveTo>
                  <a:pt x="953788" y="94758"/>
                </a:moveTo>
                <a:lnTo>
                  <a:pt x="953788" y="310758"/>
                </a:lnTo>
                <a:lnTo>
                  <a:pt x="1385788" y="310758"/>
                </a:lnTo>
                <a:lnTo>
                  <a:pt x="1385788" y="94758"/>
                </a:lnTo>
                <a:close/>
                <a:moveTo>
                  <a:pt x="272305" y="94758"/>
                </a:moveTo>
                <a:lnTo>
                  <a:pt x="272305" y="310758"/>
                </a:lnTo>
                <a:lnTo>
                  <a:pt x="704305" y="310758"/>
                </a:lnTo>
                <a:lnTo>
                  <a:pt x="704305" y="94758"/>
                </a:lnTo>
                <a:close/>
                <a:moveTo>
                  <a:pt x="0" y="0"/>
                </a:moveTo>
                <a:lnTo>
                  <a:pt x="1932167" y="0"/>
                </a:lnTo>
                <a:lnTo>
                  <a:pt x="1932167" y="405516"/>
                </a:lnTo>
                <a:lnTo>
                  <a:pt x="0" y="405516"/>
                </a:ln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13" name="Picture 2" descr="Restore to Amazon EC2">
            <a:extLst>
              <a:ext uri="{FF2B5EF4-FFF2-40B4-BE49-F238E27FC236}">
                <a16:creationId xmlns:a16="http://schemas.microsoft.com/office/drawing/2014/main" id="{1CC2F129-2D5F-3B27-0E40-CB2229AF5F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5" t="43400" r="49229" b="23978"/>
          <a:stretch/>
        </p:blipFill>
        <p:spPr bwMode="auto">
          <a:xfrm>
            <a:off x="3456122" y="3679064"/>
            <a:ext cx="2880000" cy="248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25FB9682-3CBB-226D-1D9A-9D83C4E5E22F}"/>
              </a:ext>
            </a:extLst>
          </p:cNvPr>
          <p:cNvSpPr/>
          <p:nvPr/>
        </p:nvSpPr>
        <p:spPr>
          <a:xfrm>
            <a:off x="3456122" y="4476898"/>
            <a:ext cx="2880000" cy="50027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15" name="Picture 4" descr="Step 6. Select Amazon VPC">
            <a:extLst>
              <a:ext uri="{FF2B5EF4-FFF2-40B4-BE49-F238E27FC236}">
                <a16:creationId xmlns:a16="http://schemas.microsoft.com/office/drawing/2014/main" id="{4E6BFF31-7016-1C7B-754D-FAE90E4AAA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0" t="18111" r="21409" b="18010"/>
          <a:stretch/>
        </p:blipFill>
        <p:spPr bwMode="auto">
          <a:xfrm>
            <a:off x="6636201" y="3679064"/>
            <a:ext cx="2880000" cy="307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165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56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F817DD-E336-4354-4A81-E17AD96E4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 </a:t>
            </a:r>
            <a:r>
              <a:rPr lang="ko-KR" altLang="en-US" dirty="0"/>
              <a:t>에이전트리스 백업이란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A9280D4-6D54-E33F-31D7-02230F3A41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EE9899A-4B6F-676E-342F-C93158C8A3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0000" y="1080000"/>
            <a:ext cx="10800000" cy="1080000"/>
          </a:xfrm>
        </p:spPr>
        <p:txBody>
          <a:bodyPr/>
          <a:lstStyle/>
          <a:p>
            <a:r>
              <a:rPr lang="ko-KR" altLang="en-US" dirty="0"/>
              <a:t>에이전트리스 백업이란 </a:t>
            </a:r>
            <a:r>
              <a:rPr lang="en-US" altLang="ko-KR" dirty="0"/>
              <a:t>VMware VM</a:t>
            </a:r>
            <a:r>
              <a:rPr lang="ko-KR" altLang="en-US" dirty="0"/>
              <a:t>에 백업 클라이언트를 설치하지 않고 외부에서 순수 통신만으로 백업과 복구를 작동하게 하는 방식입니다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11" name="자유형: 도형 10" descr="단일 톱니바퀴 단색으로 채워진">
            <a:extLst>
              <a:ext uri="{FF2B5EF4-FFF2-40B4-BE49-F238E27FC236}">
                <a16:creationId xmlns:a16="http://schemas.microsoft.com/office/drawing/2014/main" id="{5649D389-DDA5-B0A4-4AB7-517A4041F7C5}"/>
              </a:ext>
            </a:extLst>
          </p:cNvPr>
          <p:cNvSpPr>
            <a:spLocks noChangeAspect="1"/>
          </p:cNvSpPr>
          <p:nvPr/>
        </p:nvSpPr>
        <p:spPr>
          <a:xfrm>
            <a:off x="2232000" y="2999987"/>
            <a:ext cx="900000" cy="720000"/>
          </a:xfrm>
          <a:custGeom>
            <a:avLst/>
            <a:gdLst>
              <a:gd name="connsiteX0" fmla="*/ 719614 w 1800000"/>
              <a:gd name="connsiteY0" fmla="*/ 1255311 h 1407017"/>
              <a:gd name="connsiteX1" fmla="*/ 702912 w 1800000"/>
              <a:gd name="connsiteY1" fmla="*/ 1259511 h 1407017"/>
              <a:gd name="connsiteX2" fmla="*/ 687969 w 1800000"/>
              <a:gd name="connsiteY2" fmla="*/ 1264297 h 1407017"/>
              <a:gd name="connsiteX3" fmla="*/ 682597 w 1800000"/>
              <a:gd name="connsiteY3" fmla="*/ 1273966 h 1407017"/>
              <a:gd name="connsiteX4" fmla="*/ 686895 w 1800000"/>
              <a:gd name="connsiteY4" fmla="*/ 1283928 h 1407017"/>
              <a:gd name="connsiteX5" fmla="*/ 697834 w 1800000"/>
              <a:gd name="connsiteY5" fmla="*/ 1288128 h 1407017"/>
              <a:gd name="connsiteX6" fmla="*/ 711996 w 1800000"/>
              <a:gd name="connsiteY6" fmla="*/ 1283244 h 1407017"/>
              <a:gd name="connsiteX7" fmla="*/ 718539 w 1800000"/>
              <a:gd name="connsiteY7" fmla="*/ 1274161 h 1407017"/>
              <a:gd name="connsiteX8" fmla="*/ 719614 w 1800000"/>
              <a:gd name="connsiteY8" fmla="*/ 1260781 h 1407017"/>
              <a:gd name="connsiteX9" fmla="*/ 548708 w 1800000"/>
              <a:gd name="connsiteY9" fmla="*/ 1242712 h 1407017"/>
              <a:gd name="connsiteX10" fmla="*/ 548708 w 1800000"/>
              <a:gd name="connsiteY10" fmla="*/ 1280998 h 1407017"/>
              <a:gd name="connsiteX11" fmla="*/ 575469 w 1800000"/>
              <a:gd name="connsiteY11" fmla="*/ 1280998 h 1407017"/>
              <a:gd name="connsiteX12" fmla="*/ 595296 w 1800000"/>
              <a:gd name="connsiteY12" fmla="*/ 1280119 h 1407017"/>
              <a:gd name="connsiteX13" fmla="*/ 605795 w 1800000"/>
              <a:gd name="connsiteY13" fmla="*/ 1274405 h 1407017"/>
              <a:gd name="connsiteX14" fmla="*/ 609848 w 1800000"/>
              <a:gd name="connsiteY14" fmla="*/ 1262246 h 1407017"/>
              <a:gd name="connsiteX15" fmla="*/ 606723 w 1800000"/>
              <a:gd name="connsiteY15" fmla="*/ 1251307 h 1407017"/>
              <a:gd name="connsiteX16" fmla="*/ 597689 w 1800000"/>
              <a:gd name="connsiteY16" fmla="*/ 1244763 h 1407017"/>
              <a:gd name="connsiteX17" fmla="*/ 572051 w 1800000"/>
              <a:gd name="connsiteY17" fmla="*/ 1242712 h 1407017"/>
              <a:gd name="connsiteX18" fmla="*/ 1178818 w 1800000"/>
              <a:gd name="connsiteY18" fmla="*/ 1220737 h 1407017"/>
              <a:gd name="connsiteX19" fmla="*/ 1162117 w 1800000"/>
              <a:gd name="connsiteY19" fmla="*/ 1228501 h 1407017"/>
              <a:gd name="connsiteX20" fmla="*/ 1155475 w 1800000"/>
              <a:gd name="connsiteY20" fmla="*/ 1251502 h 1407017"/>
              <a:gd name="connsiteX21" fmla="*/ 1162410 w 1800000"/>
              <a:gd name="connsiteY21" fmla="*/ 1277335 h 1407017"/>
              <a:gd name="connsiteX22" fmla="*/ 1179307 w 1800000"/>
              <a:gd name="connsiteY22" fmla="*/ 1285686 h 1407017"/>
              <a:gd name="connsiteX23" fmla="*/ 1195227 w 1800000"/>
              <a:gd name="connsiteY23" fmla="*/ 1278019 h 1407017"/>
              <a:gd name="connsiteX24" fmla="*/ 1201575 w 1800000"/>
              <a:gd name="connsiteY24" fmla="*/ 1252870 h 1407017"/>
              <a:gd name="connsiteX25" fmla="*/ 1195031 w 1800000"/>
              <a:gd name="connsiteY25" fmla="*/ 1228648 h 1407017"/>
              <a:gd name="connsiteX26" fmla="*/ 1178818 w 1800000"/>
              <a:gd name="connsiteY26" fmla="*/ 1220737 h 1407017"/>
              <a:gd name="connsiteX27" fmla="*/ 1004694 w 1800000"/>
              <a:gd name="connsiteY27" fmla="*/ 1201398 h 1407017"/>
              <a:gd name="connsiteX28" fmla="*/ 1032139 w 1800000"/>
              <a:gd name="connsiteY28" fmla="*/ 1201398 h 1407017"/>
              <a:gd name="connsiteX29" fmla="*/ 1032139 w 1800000"/>
              <a:gd name="connsiteY29" fmla="*/ 1249060 h 1407017"/>
              <a:gd name="connsiteX30" fmla="*/ 1033653 w 1800000"/>
              <a:gd name="connsiteY30" fmla="*/ 1275870 h 1407017"/>
              <a:gd name="connsiteX31" fmla="*/ 1039171 w 1800000"/>
              <a:gd name="connsiteY31" fmla="*/ 1283684 h 1407017"/>
              <a:gd name="connsiteX32" fmla="*/ 1049328 w 1800000"/>
              <a:gd name="connsiteY32" fmla="*/ 1286565 h 1407017"/>
              <a:gd name="connsiteX33" fmla="*/ 1061928 w 1800000"/>
              <a:gd name="connsiteY33" fmla="*/ 1282707 h 1407017"/>
              <a:gd name="connsiteX34" fmla="*/ 1069546 w 1800000"/>
              <a:gd name="connsiteY34" fmla="*/ 1273136 h 1407017"/>
              <a:gd name="connsiteX35" fmla="*/ 1071597 w 1800000"/>
              <a:gd name="connsiteY35" fmla="*/ 1245154 h 1407017"/>
              <a:gd name="connsiteX36" fmla="*/ 1071597 w 1800000"/>
              <a:gd name="connsiteY36" fmla="*/ 1201398 h 1407017"/>
              <a:gd name="connsiteX37" fmla="*/ 1099042 w 1800000"/>
              <a:gd name="connsiteY37" fmla="*/ 1201398 h 1407017"/>
              <a:gd name="connsiteX38" fmla="*/ 1099042 w 1800000"/>
              <a:gd name="connsiteY38" fmla="*/ 1305122 h 1407017"/>
              <a:gd name="connsiteX39" fmla="*/ 1073550 w 1800000"/>
              <a:gd name="connsiteY39" fmla="*/ 1305122 h 1407017"/>
              <a:gd name="connsiteX40" fmla="*/ 1073550 w 1800000"/>
              <a:gd name="connsiteY40" fmla="*/ 1289593 h 1407017"/>
              <a:gd name="connsiteX41" fmla="*/ 1058656 w 1800000"/>
              <a:gd name="connsiteY41" fmla="*/ 1302680 h 1407017"/>
              <a:gd name="connsiteX42" fmla="*/ 1039171 w 1800000"/>
              <a:gd name="connsiteY42" fmla="*/ 1307466 h 1407017"/>
              <a:gd name="connsiteX43" fmla="*/ 1020419 w 1800000"/>
              <a:gd name="connsiteY43" fmla="*/ 1302876 h 1407017"/>
              <a:gd name="connsiteX44" fmla="*/ 1008405 w 1800000"/>
              <a:gd name="connsiteY44" fmla="*/ 1289984 h 1407017"/>
              <a:gd name="connsiteX45" fmla="*/ 1004694 w 1800000"/>
              <a:gd name="connsiteY45" fmla="*/ 1267031 h 1407017"/>
              <a:gd name="connsiteX46" fmla="*/ 1186241 w 1800000"/>
              <a:gd name="connsiteY46" fmla="*/ 1199054 h 1407017"/>
              <a:gd name="connsiteX47" fmla="*/ 1216909 w 1800000"/>
              <a:gd name="connsiteY47" fmla="*/ 1213216 h 1407017"/>
              <a:gd name="connsiteX48" fmla="*/ 1229508 w 1800000"/>
              <a:gd name="connsiteY48" fmla="*/ 1252674 h 1407017"/>
              <a:gd name="connsiteX49" fmla="*/ 1216811 w 1800000"/>
              <a:gd name="connsiteY49" fmla="*/ 1293060 h 1407017"/>
              <a:gd name="connsiteX50" fmla="*/ 1186046 w 1800000"/>
              <a:gd name="connsiteY50" fmla="*/ 1307466 h 1407017"/>
              <a:gd name="connsiteX51" fmla="*/ 1170468 w 1800000"/>
              <a:gd name="connsiteY51" fmla="*/ 1304048 h 1407017"/>
              <a:gd name="connsiteX52" fmla="*/ 1155768 w 1800000"/>
              <a:gd name="connsiteY52" fmla="*/ 1292328 h 1407017"/>
              <a:gd name="connsiteX53" fmla="*/ 1155768 w 1800000"/>
              <a:gd name="connsiteY53" fmla="*/ 1344580 h 1407017"/>
              <a:gd name="connsiteX54" fmla="*/ 1128324 w 1800000"/>
              <a:gd name="connsiteY54" fmla="*/ 1344580 h 1407017"/>
              <a:gd name="connsiteX55" fmla="*/ 1128324 w 1800000"/>
              <a:gd name="connsiteY55" fmla="*/ 1201398 h 1407017"/>
              <a:gd name="connsiteX56" fmla="*/ 1153913 w 1800000"/>
              <a:gd name="connsiteY56" fmla="*/ 1201398 h 1407017"/>
              <a:gd name="connsiteX57" fmla="*/ 1153913 w 1800000"/>
              <a:gd name="connsiteY57" fmla="*/ 1216635 h 1407017"/>
              <a:gd name="connsiteX58" fmla="*/ 1167391 w 1800000"/>
              <a:gd name="connsiteY58" fmla="*/ 1203938 h 1407017"/>
              <a:gd name="connsiteX59" fmla="*/ 1186241 w 1800000"/>
              <a:gd name="connsiteY59" fmla="*/ 1199054 h 1407017"/>
              <a:gd name="connsiteX60" fmla="*/ 820924 w 1800000"/>
              <a:gd name="connsiteY60" fmla="*/ 1199054 h 1407017"/>
              <a:gd name="connsiteX61" fmla="*/ 851055 w 1800000"/>
              <a:gd name="connsiteY61" fmla="*/ 1207209 h 1407017"/>
              <a:gd name="connsiteX62" fmla="*/ 867121 w 1800000"/>
              <a:gd name="connsiteY62" fmla="*/ 1232066 h 1407017"/>
              <a:gd name="connsiteX63" fmla="*/ 840067 w 1800000"/>
              <a:gd name="connsiteY63" fmla="*/ 1236950 h 1407017"/>
              <a:gd name="connsiteX64" fmla="*/ 833865 w 1800000"/>
              <a:gd name="connsiteY64" fmla="*/ 1224741 h 1407017"/>
              <a:gd name="connsiteX65" fmla="*/ 821314 w 1800000"/>
              <a:gd name="connsiteY65" fmla="*/ 1220639 h 1407017"/>
              <a:gd name="connsiteX66" fmla="*/ 804955 w 1800000"/>
              <a:gd name="connsiteY66" fmla="*/ 1227720 h 1407017"/>
              <a:gd name="connsiteX67" fmla="*/ 798851 w 1800000"/>
              <a:gd name="connsiteY67" fmla="*/ 1251404 h 1407017"/>
              <a:gd name="connsiteX68" fmla="*/ 805053 w 1800000"/>
              <a:gd name="connsiteY68" fmla="*/ 1277482 h 1407017"/>
              <a:gd name="connsiteX69" fmla="*/ 821705 w 1800000"/>
              <a:gd name="connsiteY69" fmla="*/ 1285100 h 1407017"/>
              <a:gd name="connsiteX70" fmla="*/ 834500 w 1800000"/>
              <a:gd name="connsiteY70" fmla="*/ 1280656 h 1407017"/>
              <a:gd name="connsiteX71" fmla="*/ 841532 w 1800000"/>
              <a:gd name="connsiteY71" fmla="*/ 1265371 h 1407017"/>
              <a:gd name="connsiteX72" fmla="*/ 868488 w 1800000"/>
              <a:gd name="connsiteY72" fmla="*/ 1269961 h 1407017"/>
              <a:gd name="connsiteX73" fmla="*/ 852373 w 1800000"/>
              <a:gd name="connsiteY73" fmla="*/ 1297992 h 1407017"/>
              <a:gd name="connsiteX74" fmla="*/ 820435 w 1800000"/>
              <a:gd name="connsiteY74" fmla="*/ 1307466 h 1407017"/>
              <a:gd name="connsiteX75" fmla="*/ 784152 w 1800000"/>
              <a:gd name="connsiteY75" fmla="*/ 1293109 h 1407017"/>
              <a:gd name="connsiteX76" fmla="*/ 770625 w 1800000"/>
              <a:gd name="connsiteY76" fmla="*/ 1253358 h 1407017"/>
              <a:gd name="connsiteX77" fmla="*/ 784200 w 1800000"/>
              <a:gd name="connsiteY77" fmla="*/ 1213363 h 1407017"/>
              <a:gd name="connsiteX78" fmla="*/ 820924 w 1800000"/>
              <a:gd name="connsiteY78" fmla="*/ 1199054 h 1407017"/>
              <a:gd name="connsiteX79" fmla="*/ 702912 w 1800000"/>
              <a:gd name="connsiteY79" fmla="*/ 1199054 h 1407017"/>
              <a:gd name="connsiteX80" fmla="*/ 730260 w 1800000"/>
              <a:gd name="connsiteY80" fmla="*/ 1203400 h 1407017"/>
              <a:gd name="connsiteX81" fmla="*/ 742908 w 1800000"/>
              <a:gd name="connsiteY81" fmla="*/ 1214437 h 1407017"/>
              <a:gd name="connsiteX82" fmla="*/ 746570 w 1800000"/>
              <a:gd name="connsiteY82" fmla="*/ 1239001 h 1407017"/>
              <a:gd name="connsiteX83" fmla="*/ 746277 w 1800000"/>
              <a:gd name="connsiteY83" fmla="*/ 1271036 h 1407017"/>
              <a:gd name="connsiteX84" fmla="*/ 747596 w 1800000"/>
              <a:gd name="connsiteY84" fmla="*/ 1291204 h 1407017"/>
              <a:gd name="connsiteX85" fmla="*/ 752528 w 1800000"/>
              <a:gd name="connsiteY85" fmla="*/ 1305122 h 1407017"/>
              <a:gd name="connsiteX86" fmla="*/ 725376 w 1800000"/>
              <a:gd name="connsiteY86" fmla="*/ 1305122 h 1407017"/>
              <a:gd name="connsiteX87" fmla="*/ 722739 w 1800000"/>
              <a:gd name="connsiteY87" fmla="*/ 1297016 h 1407017"/>
              <a:gd name="connsiteX88" fmla="*/ 721762 w 1800000"/>
              <a:gd name="connsiteY88" fmla="*/ 1293793 h 1407017"/>
              <a:gd name="connsiteX89" fmla="*/ 706721 w 1800000"/>
              <a:gd name="connsiteY89" fmla="*/ 1304048 h 1407017"/>
              <a:gd name="connsiteX90" fmla="*/ 689629 w 1800000"/>
              <a:gd name="connsiteY90" fmla="*/ 1307466 h 1407017"/>
              <a:gd name="connsiteX91" fmla="*/ 664382 w 1800000"/>
              <a:gd name="connsiteY91" fmla="*/ 1298774 h 1407017"/>
              <a:gd name="connsiteX92" fmla="*/ 655153 w 1800000"/>
              <a:gd name="connsiteY92" fmla="*/ 1276798 h 1407017"/>
              <a:gd name="connsiteX93" fmla="*/ 659352 w 1800000"/>
              <a:gd name="connsiteY93" fmla="*/ 1261122 h 1407017"/>
              <a:gd name="connsiteX94" fmla="*/ 671121 w 1800000"/>
              <a:gd name="connsiteY94" fmla="*/ 1250574 h 1407017"/>
              <a:gd name="connsiteX95" fmla="*/ 692950 w 1800000"/>
              <a:gd name="connsiteY95" fmla="*/ 1244177 h 1407017"/>
              <a:gd name="connsiteX96" fmla="*/ 719614 w 1800000"/>
              <a:gd name="connsiteY96" fmla="*/ 1237438 h 1407017"/>
              <a:gd name="connsiteX97" fmla="*/ 719614 w 1800000"/>
              <a:gd name="connsiteY97" fmla="*/ 1234703 h 1407017"/>
              <a:gd name="connsiteX98" fmla="*/ 715707 w 1800000"/>
              <a:gd name="connsiteY98" fmla="*/ 1223422 h 1407017"/>
              <a:gd name="connsiteX99" fmla="*/ 700959 w 1800000"/>
              <a:gd name="connsiteY99" fmla="*/ 1220053 h 1407017"/>
              <a:gd name="connsiteX100" fmla="*/ 689532 w 1800000"/>
              <a:gd name="connsiteY100" fmla="*/ 1222934 h 1407017"/>
              <a:gd name="connsiteX101" fmla="*/ 682890 w 1800000"/>
              <a:gd name="connsiteY101" fmla="*/ 1233043 h 1407017"/>
              <a:gd name="connsiteX102" fmla="*/ 657985 w 1800000"/>
              <a:gd name="connsiteY102" fmla="*/ 1228550 h 1407017"/>
              <a:gd name="connsiteX103" fmla="*/ 672440 w 1800000"/>
              <a:gd name="connsiteY103" fmla="*/ 1206282 h 1407017"/>
              <a:gd name="connsiteX104" fmla="*/ 702912 w 1800000"/>
              <a:gd name="connsiteY104" fmla="*/ 1199054 h 1407017"/>
              <a:gd name="connsiteX105" fmla="*/ 548708 w 1800000"/>
              <a:gd name="connsiteY105" fmla="*/ 1185771 h 1407017"/>
              <a:gd name="connsiteX106" fmla="*/ 548708 w 1800000"/>
              <a:gd name="connsiteY106" fmla="*/ 1218881 h 1407017"/>
              <a:gd name="connsiteX107" fmla="*/ 567656 w 1800000"/>
              <a:gd name="connsiteY107" fmla="*/ 1218881 h 1407017"/>
              <a:gd name="connsiteX108" fmla="*/ 588654 w 1800000"/>
              <a:gd name="connsiteY108" fmla="*/ 1218393 h 1407017"/>
              <a:gd name="connsiteX109" fmla="*/ 600326 w 1800000"/>
              <a:gd name="connsiteY109" fmla="*/ 1213265 h 1407017"/>
              <a:gd name="connsiteX110" fmla="*/ 604574 w 1800000"/>
              <a:gd name="connsiteY110" fmla="*/ 1202082 h 1407017"/>
              <a:gd name="connsiteX111" fmla="*/ 600912 w 1800000"/>
              <a:gd name="connsiteY111" fmla="*/ 1191290 h 1407017"/>
              <a:gd name="connsiteX112" fmla="*/ 590022 w 1800000"/>
              <a:gd name="connsiteY112" fmla="*/ 1186260 h 1407017"/>
              <a:gd name="connsiteX113" fmla="*/ 565312 w 1800000"/>
              <a:gd name="connsiteY113" fmla="*/ 1185771 h 1407017"/>
              <a:gd name="connsiteX114" fmla="*/ 890003 w 1800000"/>
              <a:gd name="connsiteY114" fmla="*/ 1161940 h 1407017"/>
              <a:gd name="connsiteX115" fmla="*/ 917448 w 1800000"/>
              <a:gd name="connsiteY115" fmla="*/ 1161940 h 1407017"/>
              <a:gd name="connsiteX116" fmla="*/ 917448 w 1800000"/>
              <a:gd name="connsiteY116" fmla="*/ 1237926 h 1407017"/>
              <a:gd name="connsiteX117" fmla="*/ 949581 w 1800000"/>
              <a:gd name="connsiteY117" fmla="*/ 1201398 h 1407017"/>
              <a:gd name="connsiteX118" fmla="*/ 983374 w 1800000"/>
              <a:gd name="connsiteY118" fmla="*/ 1201398 h 1407017"/>
              <a:gd name="connsiteX119" fmla="*/ 947921 w 1800000"/>
              <a:gd name="connsiteY119" fmla="*/ 1239294 h 1407017"/>
              <a:gd name="connsiteX120" fmla="*/ 985914 w 1800000"/>
              <a:gd name="connsiteY120" fmla="*/ 1305122 h 1407017"/>
              <a:gd name="connsiteX121" fmla="*/ 956320 w 1800000"/>
              <a:gd name="connsiteY121" fmla="*/ 1305122 h 1407017"/>
              <a:gd name="connsiteX122" fmla="*/ 930243 w 1800000"/>
              <a:gd name="connsiteY122" fmla="*/ 1258534 h 1407017"/>
              <a:gd name="connsiteX123" fmla="*/ 917448 w 1800000"/>
              <a:gd name="connsiteY123" fmla="*/ 1271915 h 1407017"/>
              <a:gd name="connsiteX124" fmla="*/ 917448 w 1800000"/>
              <a:gd name="connsiteY124" fmla="*/ 1305122 h 1407017"/>
              <a:gd name="connsiteX125" fmla="*/ 890003 w 1800000"/>
              <a:gd name="connsiteY125" fmla="*/ 1305122 h 1407017"/>
              <a:gd name="connsiteX126" fmla="*/ 519798 w 1800000"/>
              <a:gd name="connsiteY126" fmla="*/ 1161940 h 1407017"/>
              <a:gd name="connsiteX127" fmla="*/ 577032 w 1800000"/>
              <a:gd name="connsiteY127" fmla="*/ 1161940 h 1407017"/>
              <a:gd name="connsiteX128" fmla="*/ 602377 w 1800000"/>
              <a:gd name="connsiteY128" fmla="*/ 1163356 h 1407017"/>
              <a:gd name="connsiteX129" fmla="*/ 617320 w 1800000"/>
              <a:gd name="connsiteY129" fmla="*/ 1169265 h 1407017"/>
              <a:gd name="connsiteX130" fmla="*/ 628308 w 1800000"/>
              <a:gd name="connsiteY130" fmla="*/ 1181230 h 1407017"/>
              <a:gd name="connsiteX131" fmla="*/ 632703 w 1800000"/>
              <a:gd name="connsiteY131" fmla="*/ 1197980 h 1407017"/>
              <a:gd name="connsiteX132" fmla="*/ 627282 w 1800000"/>
              <a:gd name="connsiteY132" fmla="*/ 1216439 h 1407017"/>
              <a:gd name="connsiteX133" fmla="*/ 612583 w 1800000"/>
              <a:gd name="connsiteY133" fmla="*/ 1229038 h 1407017"/>
              <a:gd name="connsiteX134" fmla="*/ 632703 w 1800000"/>
              <a:gd name="connsiteY134" fmla="*/ 1242028 h 1407017"/>
              <a:gd name="connsiteX135" fmla="*/ 639735 w 1800000"/>
              <a:gd name="connsiteY135" fmla="*/ 1263613 h 1407017"/>
              <a:gd name="connsiteX136" fmla="*/ 635193 w 1800000"/>
              <a:gd name="connsiteY136" fmla="*/ 1282610 h 1407017"/>
              <a:gd name="connsiteX137" fmla="*/ 622789 w 1800000"/>
              <a:gd name="connsiteY137" fmla="*/ 1297357 h 1407017"/>
              <a:gd name="connsiteX138" fmla="*/ 603402 w 1800000"/>
              <a:gd name="connsiteY138" fmla="*/ 1304145 h 1407017"/>
              <a:gd name="connsiteX139" fmla="*/ 568535 w 1800000"/>
              <a:gd name="connsiteY139" fmla="*/ 1305122 h 1407017"/>
              <a:gd name="connsiteX140" fmla="*/ 519798 w 1800000"/>
              <a:gd name="connsiteY140" fmla="*/ 1305122 h 1407017"/>
              <a:gd name="connsiteX141" fmla="*/ 729285 w 1800000"/>
              <a:gd name="connsiteY141" fmla="*/ 1060437 h 1407017"/>
              <a:gd name="connsiteX142" fmla="*/ 739345 w 1800000"/>
              <a:gd name="connsiteY142" fmla="*/ 1060437 h 1407017"/>
              <a:gd name="connsiteX143" fmla="*/ 739345 w 1800000"/>
              <a:gd name="connsiteY143" fmla="*/ 1069927 h 1407017"/>
              <a:gd name="connsiteX144" fmla="*/ 729285 w 1800000"/>
              <a:gd name="connsiteY144" fmla="*/ 1069927 h 1407017"/>
              <a:gd name="connsiteX145" fmla="*/ 695980 w 1800000"/>
              <a:gd name="connsiteY145" fmla="*/ 1060437 h 1407017"/>
              <a:gd name="connsiteX146" fmla="*/ 705991 w 1800000"/>
              <a:gd name="connsiteY146" fmla="*/ 1060437 h 1407017"/>
              <a:gd name="connsiteX147" fmla="*/ 705991 w 1800000"/>
              <a:gd name="connsiteY147" fmla="*/ 1069927 h 1407017"/>
              <a:gd name="connsiteX148" fmla="*/ 695980 w 1800000"/>
              <a:gd name="connsiteY148" fmla="*/ 1069927 h 1407017"/>
              <a:gd name="connsiteX149" fmla="*/ 662626 w 1800000"/>
              <a:gd name="connsiteY149" fmla="*/ 1060437 h 1407017"/>
              <a:gd name="connsiteX150" fmla="*/ 672637 w 1800000"/>
              <a:gd name="connsiteY150" fmla="*/ 1060437 h 1407017"/>
              <a:gd name="connsiteX151" fmla="*/ 672637 w 1800000"/>
              <a:gd name="connsiteY151" fmla="*/ 1069927 h 1407017"/>
              <a:gd name="connsiteX152" fmla="*/ 662626 w 1800000"/>
              <a:gd name="connsiteY152" fmla="*/ 1069927 h 1407017"/>
              <a:gd name="connsiteX153" fmla="*/ 238763 w 1800000"/>
              <a:gd name="connsiteY153" fmla="*/ 1002841 h 1407017"/>
              <a:gd name="connsiteX154" fmla="*/ 574763 w 1800000"/>
              <a:gd name="connsiteY154" fmla="*/ 1002841 h 1407017"/>
              <a:gd name="connsiteX155" fmla="*/ 586763 w 1800000"/>
              <a:gd name="connsiteY155" fmla="*/ 1014218 h 1407017"/>
              <a:gd name="connsiteX156" fmla="*/ 586763 w 1800000"/>
              <a:gd name="connsiteY156" fmla="*/ 1059722 h 1407017"/>
              <a:gd name="connsiteX157" fmla="*/ 574763 w 1800000"/>
              <a:gd name="connsiteY157" fmla="*/ 1071098 h 1407017"/>
              <a:gd name="connsiteX158" fmla="*/ 238763 w 1800000"/>
              <a:gd name="connsiteY158" fmla="*/ 1071098 h 1407017"/>
              <a:gd name="connsiteX159" fmla="*/ 226763 w 1800000"/>
              <a:gd name="connsiteY159" fmla="*/ 1059722 h 1407017"/>
              <a:gd name="connsiteX160" fmla="*/ 226763 w 1800000"/>
              <a:gd name="connsiteY160" fmla="*/ 1014218 h 1407017"/>
              <a:gd name="connsiteX161" fmla="*/ 238763 w 1800000"/>
              <a:gd name="connsiteY161" fmla="*/ 1002841 h 1407017"/>
              <a:gd name="connsiteX162" fmla="*/ 900000 w 1800000"/>
              <a:gd name="connsiteY162" fmla="*/ 988565 h 1407017"/>
              <a:gd name="connsiteX163" fmla="*/ 1048236 w 1800000"/>
              <a:gd name="connsiteY163" fmla="*/ 988565 h 1407017"/>
              <a:gd name="connsiteX164" fmla="*/ 1048236 w 1800000"/>
              <a:gd name="connsiteY164" fmla="*/ 1121977 h 1407017"/>
              <a:gd name="connsiteX165" fmla="*/ 900000 w 1800000"/>
              <a:gd name="connsiteY165" fmla="*/ 1121977 h 1407017"/>
              <a:gd name="connsiteX166" fmla="*/ 172764 w 1800000"/>
              <a:gd name="connsiteY166" fmla="*/ 959868 h 1407017"/>
              <a:gd name="connsiteX167" fmla="*/ 145763 w 1800000"/>
              <a:gd name="connsiteY167" fmla="*/ 985465 h 1407017"/>
              <a:gd name="connsiteX168" fmla="*/ 145763 w 1800000"/>
              <a:gd name="connsiteY168" fmla="*/ 1087849 h 1407017"/>
              <a:gd name="connsiteX169" fmla="*/ 172764 w 1800000"/>
              <a:gd name="connsiteY169" fmla="*/ 1113445 h 1407017"/>
              <a:gd name="connsiteX170" fmla="*/ 820763 w 1800000"/>
              <a:gd name="connsiteY170" fmla="*/ 1113445 h 1407017"/>
              <a:gd name="connsiteX171" fmla="*/ 847763 w 1800000"/>
              <a:gd name="connsiteY171" fmla="*/ 1087849 h 1407017"/>
              <a:gd name="connsiteX172" fmla="*/ 847763 w 1800000"/>
              <a:gd name="connsiteY172" fmla="*/ 985465 h 1407017"/>
              <a:gd name="connsiteX173" fmla="*/ 820763 w 1800000"/>
              <a:gd name="connsiteY173" fmla="*/ 959868 h 1407017"/>
              <a:gd name="connsiteX174" fmla="*/ 166764 w 1800000"/>
              <a:gd name="connsiteY174" fmla="*/ 951336 h 1407017"/>
              <a:gd name="connsiteX175" fmla="*/ 826763 w 1800000"/>
              <a:gd name="connsiteY175" fmla="*/ 951336 h 1407017"/>
              <a:gd name="connsiteX176" fmla="*/ 856763 w 1800000"/>
              <a:gd name="connsiteY176" fmla="*/ 979777 h 1407017"/>
              <a:gd name="connsiteX177" fmla="*/ 856763 w 1800000"/>
              <a:gd name="connsiteY177" fmla="*/ 1093537 h 1407017"/>
              <a:gd name="connsiteX178" fmla="*/ 826763 w 1800000"/>
              <a:gd name="connsiteY178" fmla="*/ 1121977 h 1407017"/>
              <a:gd name="connsiteX179" fmla="*/ 166764 w 1800000"/>
              <a:gd name="connsiteY179" fmla="*/ 1121977 h 1407017"/>
              <a:gd name="connsiteX180" fmla="*/ 136763 w 1800000"/>
              <a:gd name="connsiteY180" fmla="*/ 1093537 h 1407017"/>
              <a:gd name="connsiteX181" fmla="*/ 136763 w 1800000"/>
              <a:gd name="connsiteY181" fmla="*/ 979777 h 1407017"/>
              <a:gd name="connsiteX182" fmla="*/ 166764 w 1800000"/>
              <a:gd name="connsiteY182" fmla="*/ 951336 h 1407017"/>
              <a:gd name="connsiteX183" fmla="*/ 1090588 w 1800000"/>
              <a:gd name="connsiteY183" fmla="*/ 817036 h 1407017"/>
              <a:gd name="connsiteX184" fmla="*/ 1238824 w 1800000"/>
              <a:gd name="connsiteY184" fmla="*/ 817036 h 1407017"/>
              <a:gd name="connsiteX185" fmla="*/ 1238824 w 1800000"/>
              <a:gd name="connsiteY185" fmla="*/ 1121977 h 1407017"/>
              <a:gd name="connsiteX186" fmla="*/ 1090588 w 1800000"/>
              <a:gd name="connsiteY186" fmla="*/ 1121977 h 1407017"/>
              <a:gd name="connsiteX187" fmla="*/ 1281177 w 1800000"/>
              <a:gd name="connsiteY187" fmla="*/ 645507 h 1407017"/>
              <a:gd name="connsiteX188" fmla="*/ 1429412 w 1800000"/>
              <a:gd name="connsiteY188" fmla="*/ 645507 h 1407017"/>
              <a:gd name="connsiteX189" fmla="*/ 1429412 w 1800000"/>
              <a:gd name="connsiteY189" fmla="*/ 1121977 h 1407017"/>
              <a:gd name="connsiteX190" fmla="*/ 1281177 w 1800000"/>
              <a:gd name="connsiteY190" fmla="*/ 1121977 h 1407017"/>
              <a:gd name="connsiteX191" fmla="*/ 496367 w 1800000"/>
              <a:gd name="connsiteY191" fmla="*/ 567599 h 1407017"/>
              <a:gd name="connsiteX192" fmla="*/ 401213 w 1800000"/>
              <a:gd name="connsiteY192" fmla="*/ 657938 h 1407017"/>
              <a:gd name="connsiteX193" fmla="*/ 496367 w 1800000"/>
              <a:gd name="connsiteY193" fmla="*/ 748277 h 1407017"/>
              <a:gd name="connsiteX194" fmla="*/ 591522 w 1800000"/>
              <a:gd name="connsiteY194" fmla="*/ 657938 h 1407017"/>
              <a:gd name="connsiteX195" fmla="*/ 496367 w 1800000"/>
              <a:gd name="connsiteY195" fmla="*/ 567599 h 1407017"/>
              <a:gd name="connsiteX196" fmla="*/ 1471765 w 1800000"/>
              <a:gd name="connsiteY196" fmla="*/ 473977 h 1407017"/>
              <a:gd name="connsiteX197" fmla="*/ 1620000 w 1800000"/>
              <a:gd name="connsiteY197" fmla="*/ 473977 h 1407017"/>
              <a:gd name="connsiteX198" fmla="*/ 1620000 w 1800000"/>
              <a:gd name="connsiteY198" fmla="*/ 1121977 h 1407017"/>
              <a:gd name="connsiteX199" fmla="*/ 1471765 w 1800000"/>
              <a:gd name="connsiteY199" fmla="*/ 1121977 h 1407017"/>
              <a:gd name="connsiteX200" fmla="*/ 464649 w 1800000"/>
              <a:gd name="connsiteY200" fmla="*/ 401977 h 1407017"/>
              <a:gd name="connsiteX201" fmla="*/ 528085 w 1800000"/>
              <a:gd name="connsiteY201" fmla="*/ 401977 h 1407017"/>
              <a:gd name="connsiteX202" fmla="*/ 555046 w 1800000"/>
              <a:gd name="connsiteY202" fmla="*/ 454675 h 1407017"/>
              <a:gd name="connsiteX203" fmla="*/ 605002 w 1800000"/>
              <a:gd name="connsiteY203" fmla="*/ 474249 h 1407017"/>
              <a:gd name="connsiteX204" fmla="*/ 664473 w 1800000"/>
              <a:gd name="connsiteY204" fmla="*/ 455428 h 1407017"/>
              <a:gd name="connsiteX205" fmla="*/ 709671 w 1800000"/>
              <a:gd name="connsiteY205" fmla="*/ 498339 h 1407017"/>
              <a:gd name="connsiteX206" fmla="*/ 689848 w 1800000"/>
              <a:gd name="connsiteY206" fmla="*/ 554801 h 1407017"/>
              <a:gd name="connsiteX207" fmla="*/ 710464 w 1800000"/>
              <a:gd name="connsiteY207" fmla="*/ 601476 h 1407017"/>
              <a:gd name="connsiteX208" fmla="*/ 766764 w 1800000"/>
              <a:gd name="connsiteY208" fmla="*/ 627072 h 1407017"/>
              <a:gd name="connsiteX209" fmla="*/ 766764 w 1800000"/>
              <a:gd name="connsiteY209" fmla="*/ 687298 h 1407017"/>
              <a:gd name="connsiteX210" fmla="*/ 711257 w 1800000"/>
              <a:gd name="connsiteY210" fmla="*/ 713648 h 1407017"/>
              <a:gd name="connsiteX211" fmla="*/ 690641 w 1800000"/>
              <a:gd name="connsiteY211" fmla="*/ 761075 h 1407017"/>
              <a:gd name="connsiteX212" fmla="*/ 710464 w 1800000"/>
              <a:gd name="connsiteY212" fmla="*/ 817538 h 1407017"/>
              <a:gd name="connsiteX213" fmla="*/ 665266 w 1800000"/>
              <a:gd name="connsiteY213" fmla="*/ 860449 h 1407017"/>
              <a:gd name="connsiteX214" fmla="*/ 605795 w 1800000"/>
              <a:gd name="connsiteY214" fmla="*/ 841628 h 1407017"/>
              <a:gd name="connsiteX215" fmla="*/ 556632 w 1800000"/>
              <a:gd name="connsiteY215" fmla="*/ 861202 h 1407017"/>
              <a:gd name="connsiteX216" fmla="*/ 528878 w 1800000"/>
              <a:gd name="connsiteY216" fmla="*/ 913899 h 1407017"/>
              <a:gd name="connsiteX217" fmla="*/ 465442 w 1800000"/>
              <a:gd name="connsiteY217" fmla="*/ 913899 h 1407017"/>
              <a:gd name="connsiteX218" fmla="*/ 437689 w 1800000"/>
              <a:gd name="connsiteY218" fmla="*/ 861202 h 1407017"/>
              <a:gd name="connsiteX219" fmla="*/ 387733 w 1800000"/>
              <a:gd name="connsiteY219" fmla="*/ 841628 h 1407017"/>
              <a:gd name="connsiteX220" fmla="*/ 328261 w 1800000"/>
              <a:gd name="connsiteY220" fmla="*/ 860449 h 1407017"/>
              <a:gd name="connsiteX221" fmla="*/ 283063 w 1800000"/>
              <a:gd name="connsiteY221" fmla="*/ 817538 h 1407017"/>
              <a:gd name="connsiteX222" fmla="*/ 302887 w 1800000"/>
              <a:gd name="connsiteY222" fmla="*/ 761075 h 1407017"/>
              <a:gd name="connsiteX223" fmla="*/ 282270 w 1800000"/>
              <a:gd name="connsiteY223" fmla="*/ 714400 h 1407017"/>
              <a:gd name="connsiteX224" fmla="*/ 226763 w 1800000"/>
              <a:gd name="connsiteY224" fmla="*/ 688052 h 1407017"/>
              <a:gd name="connsiteX225" fmla="*/ 226763 w 1800000"/>
              <a:gd name="connsiteY225" fmla="*/ 627825 h 1407017"/>
              <a:gd name="connsiteX226" fmla="*/ 282270 w 1800000"/>
              <a:gd name="connsiteY226" fmla="*/ 602229 h 1407017"/>
              <a:gd name="connsiteX227" fmla="*/ 302887 w 1800000"/>
              <a:gd name="connsiteY227" fmla="*/ 554801 h 1407017"/>
              <a:gd name="connsiteX228" fmla="*/ 283063 w 1800000"/>
              <a:gd name="connsiteY228" fmla="*/ 498339 h 1407017"/>
              <a:gd name="connsiteX229" fmla="*/ 328261 w 1800000"/>
              <a:gd name="connsiteY229" fmla="*/ 455428 h 1407017"/>
              <a:gd name="connsiteX230" fmla="*/ 387733 w 1800000"/>
              <a:gd name="connsiteY230" fmla="*/ 474249 h 1407017"/>
              <a:gd name="connsiteX231" fmla="*/ 436896 w 1800000"/>
              <a:gd name="connsiteY231" fmla="*/ 454675 h 1407017"/>
              <a:gd name="connsiteX232" fmla="*/ 36000 w 1800000"/>
              <a:gd name="connsiteY232" fmla="*/ 363017 h 1407017"/>
              <a:gd name="connsiteX233" fmla="*/ 36000 w 1800000"/>
              <a:gd name="connsiteY233" fmla="*/ 1280388 h 1407017"/>
              <a:gd name="connsiteX234" fmla="*/ 126629 w 1800000"/>
              <a:gd name="connsiteY234" fmla="*/ 1371017 h 1407017"/>
              <a:gd name="connsiteX235" fmla="*/ 1673371 w 1800000"/>
              <a:gd name="connsiteY235" fmla="*/ 1371017 h 1407017"/>
              <a:gd name="connsiteX236" fmla="*/ 1764000 w 1800000"/>
              <a:gd name="connsiteY236" fmla="*/ 1280388 h 1407017"/>
              <a:gd name="connsiteX237" fmla="*/ 1764000 w 1800000"/>
              <a:gd name="connsiteY237" fmla="*/ 363017 h 1407017"/>
              <a:gd name="connsiteX238" fmla="*/ 1166079 w 1800000"/>
              <a:gd name="connsiteY238" fmla="*/ 189786 h 1407017"/>
              <a:gd name="connsiteX239" fmla="*/ 1166079 w 1800000"/>
              <a:gd name="connsiteY239" fmla="*/ 221151 h 1407017"/>
              <a:gd name="connsiteX240" fmla="*/ 1227693 w 1800000"/>
              <a:gd name="connsiteY240" fmla="*/ 221151 h 1407017"/>
              <a:gd name="connsiteX241" fmla="*/ 1227693 w 1800000"/>
              <a:gd name="connsiteY241" fmla="*/ 189786 h 1407017"/>
              <a:gd name="connsiteX242" fmla="*/ 1385526 w 1800000"/>
              <a:gd name="connsiteY242" fmla="*/ 126608 h 1407017"/>
              <a:gd name="connsiteX243" fmla="*/ 1418286 w 1800000"/>
              <a:gd name="connsiteY243" fmla="*/ 140449 h 1407017"/>
              <a:gd name="connsiteX244" fmla="*/ 1430621 w 1800000"/>
              <a:gd name="connsiteY244" fmla="*/ 182419 h 1407017"/>
              <a:gd name="connsiteX245" fmla="*/ 1417952 w 1800000"/>
              <a:gd name="connsiteY245" fmla="*/ 225114 h 1407017"/>
              <a:gd name="connsiteX246" fmla="*/ 1385526 w 1800000"/>
              <a:gd name="connsiteY246" fmla="*/ 239346 h 1407017"/>
              <a:gd name="connsiteX247" fmla="*/ 1352932 w 1800000"/>
              <a:gd name="connsiteY247" fmla="*/ 225002 h 1407017"/>
              <a:gd name="connsiteX248" fmla="*/ 1340096 w 1800000"/>
              <a:gd name="connsiteY248" fmla="*/ 182865 h 1407017"/>
              <a:gd name="connsiteX249" fmla="*/ 1352597 w 1800000"/>
              <a:gd name="connsiteY249" fmla="*/ 140617 h 1407017"/>
              <a:gd name="connsiteX250" fmla="*/ 1385526 w 1800000"/>
              <a:gd name="connsiteY250" fmla="*/ 126608 h 1407017"/>
              <a:gd name="connsiteX251" fmla="*/ 1539488 w 1800000"/>
              <a:gd name="connsiteY251" fmla="*/ 101159 h 1407017"/>
              <a:gd name="connsiteX252" fmla="*/ 1590164 w 1800000"/>
              <a:gd name="connsiteY252" fmla="*/ 179405 h 1407017"/>
              <a:gd name="connsiteX253" fmla="*/ 1534242 w 1800000"/>
              <a:gd name="connsiteY253" fmla="*/ 264795 h 1407017"/>
              <a:gd name="connsiteX254" fmla="*/ 1573868 w 1800000"/>
              <a:gd name="connsiteY254" fmla="*/ 264795 h 1407017"/>
              <a:gd name="connsiteX255" fmla="*/ 1610256 w 1800000"/>
              <a:gd name="connsiteY255" fmla="*/ 208203 h 1407017"/>
              <a:gd name="connsiteX256" fmla="*/ 1646533 w 1800000"/>
              <a:gd name="connsiteY256" fmla="*/ 264795 h 1407017"/>
              <a:gd name="connsiteX257" fmla="*/ 1686382 w 1800000"/>
              <a:gd name="connsiteY257" fmla="*/ 264795 h 1407017"/>
              <a:gd name="connsiteX258" fmla="*/ 1630460 w 1800000"/>
              <a:gd name="connsiteY258" fmla="*/ 180633 h 1407017"/>
              <a:gd name="connsiteX259" fmla="*/ 1681359 w 1800000"/>
              <a:gd name="connsiteY259" fmla="*/ 101159 h 1407017"/>
              <a:gd name="connsiteX260" fmla="*/ 1643073 w 1800000"/>
              <a:gd name="connsiteY260" fmla="*/ 101159 h 1407017"/>
              <a:gd name="connsiteX261" fmla="*/ 1610926 w 1800000"/>
              <a:gd name="connsiteY261" fmla="*/ 153732 h 1407017"/>
              <a:gd name="connsiteX262" fmla="*/ 1578109 w 1800000"/>
              <a:gd name="connsiteY262" fmla="*/ 101159 h 1407017"/>
              <a:gd name="connsiteX263" fmla="*/ 1385191 w 1800000"/>
              <a:gd name="connsiteY263" fmla="*/ 98368 h 1407017"/>
              <a:gd name="connsiteX264" fmla="*/ 1349919 w 1800000"/>
              <a:gd name="connsiteY264" fmla="*/ 104842 h 1407017"/>
              <a:gd name="connsiteX265" fmla="*/ 1328766 w 1800000"/>
              <a:gd name="connsiteY265" fmla="*/ 119576 h 1407017"/>
              <a:gd name="connsiteX266" fmla="*/ 1313530 w 1800000"/>
              <a:gd name="connsiteY266" fmla="*/ 142012 h 1407017"/>
              <a:gd name="connsiteX267" fmla="*/ 1306051 w 1800000"/>
              <a:gd name="connsiteY267" fmla="*/ 183981 h 1407017"/>
              <a:gd name="connsiteX268" fmla="*/ 1327594 w 1800000"/>
              <a:gd name="connsiteY268" fmla="*/ 245317 h 1407017"/>
              <a:gd name="connsiteX269" fmla="*/ 1385637 w 1800000"/>
              <a:gd name="connsiteY269" fmla="*/ 267586 h 1407017"/>
              <a:gd name="connsiteX270" fmla="*/ 1443234 w 1800000"/>
              <a:gd name="connsiteY270" fmla="*/ 245206 h 1407017"/>
              <a:gd name="connsiteX271" fmla="*/ 1464777 w 1800000"/>
              <a:gd name="connsiteY271" fmla="*/ 183200 h 1407017"/>
              <a:gd name="connsiteX272" fmla="*/ 1443066 w 1800000"/>
              <a:gd name="connsiteY272" fmla="*/ 120804 h 1407017"/>
              <a:gd name="connsiteX273" fmla="*/ 1385191 w 1800000"/>
              <a:gd name="connsiteY273" fmla="*/ 98368 h 1407017"/>
              <a:gd name="connsiteX274" fmla="*/ 60001 w 1800000"/>
              <a:gd name="connsiteY274" fmla="*/ 0 h 1407017"/>
              <a:gd name="connsiteX275" fmla="*/ 1739999 w 1800000"/>
              <a:gd name="connsiteY275" fmla="*/ 0 h 1407017"/>
              <a:gd name="connsiteX276" fmla="*/ 1800000 w 1800000"/>
              <a:gd name="connsiteY276" fmla="*/ 60001 h 1407017"/>
              <a:gd name="connsiteX277" fmla="*/ 1800000 w 1800000"/>
              <a:gd name="connsiteY277" fmla="*/ 327018 h 1407017"/>
              <a:gd name="connsiteX278" fmla="*/ 1800000 w 1800000"/>
              <a:gd name="connsiteY278" fmla="*/ 360000 h 1407017"/>
              <a:gd name="connsiteX279" fmla="*/ 1800000 w 1800000"/>
              <a:gd name="connsiteY279" fmla="*/ 1309914 h 1407017"/>
              <a:gd name="connsiteX280" fmla="*/ 1702897 w 1800000"/>
              <a:gd name="connsiteY280" fmla="*/ 1407017 h 1407017"/>
              <a:gd name="connsiteX281" fmla="*/ 97103 w 1800000"/>
              <a:gd name="connsiteY281" fmla="*/ 1407017 h 1407017"/>
              <a:gd name="connsiteX282" fmla="*/ 0 w 1800000"/>
              <a:gd name="connsiteY282" fmla="*/ 1309914 h 1407017"/>
              <a:gd name="connsiteX283" fmla="*/ 0 w 1800000"/>
              <a:gd name="connsiteY283" fmla="*/ 360000 h 1407017"/>
              <a:gd name="connsiteX284" fmla="*/ 0 w 1800000"/>
              <a:gd name="connsiteY284" fmla="*/ 327018 h 1407017"/>
              <a:gd name="connsiteX285" fmla="*/ 0 w 1800000"/>
              <a:gd name="connsiteY285" fmla="*/ 60001 h 1407017"/>
              <a:gd name="connsiteX286" fmla="*/ 60001 w 1800000"/>
              <a:gd name="connsiteY286" fmla="*/ 0 h 1407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1800000" h="1407017">
                <a:moveTo>
                  <a:pt x="719614" y="1255311"/>
                </a:moveTo>
                <a:cubicBezTo>
                  <a:pt x="716098" y="1256483"/>
                  <a:pt x="710531" y="1257883"/>
                  <a:pt x="702912" y="1259511"/>
                </a:cubicBezTo>
                <a:cubicBezTo>
                  <a:pt x="695294" y="1261139"/>
                  <a:pt x="690313" y="1262734"/>
                  <a:pt x="687969" y="1264297"/>
                </a:cubicBezTo>
                <a:cubicBezTo>
                  <a:pt x="684388" y="1266836"/>
                  <a:pt x="682597" y="1270059"/>
                  <a:pt x="682597" y="1273966"/>
                </a:cubicBezTo>
                <a:cubicBezTo>
                  <a:pt x="682597" y="1277808"/>
                  <a:pt x="684030" y="1281128"/>
                  <a:pt x="686895" y="1283928"/>
                </a:cubicBezTo>
                <a:cubicBezTo>
                  <a:pt x="689760" y="1286728"/>
                  <a:pt x="693406" y="1288128"/>
                  <a:pt x="697834" y="1288128"/>
                </a:cubicBezTo>
                <a:cubicBezTo>
                  <a:pt x="702782" y="1288128"/>
                  <a:pt x="707503" y="1286500"/>
                  <a:pt x="711996" y="1283244"/>
                </a:cubicBezTo>
                <a:cubicBezTo>
                  <a:pt x="715316" y="1280770"/>
                  <a:pt x="717498" y="1277742"/>
                  <a:pt x="718539" y="1274161"/>
                </a:cubicBezTo>
                <a:cubicBezTo>
                  <a:pt x="719256" y="1271817"/>
                  <a:pt x="719614" y="1267357"/>
                  <a:pt x="719614" y="1260781"/>
                </a:cubicBezTo>
                <a:close/>
                <a:moveTo>
                  <a:pt x="548708" y="1242712"/>
                </a:moveTo>
                <a:lnTo>
                  <a:pt x="548708" y="1280998"/>
                </a:lnTo>
                <a:lnTo>
                  <a:pt x="575469" y="1280998"/>
                </a:lnTo>
                <a:cubicBezTo>
                  <a:pt x="585887" y="1280998"/>
                  <a:pt x="592496" y="1280705"/>
                  <a:pt x="595296" y="1280119"/>
                </a:cubicBezTo>
                <a:cubicBezTo>
                  <a:pt x="599593" y="1279338"/>
                  <a:pt x="603093" y="1277433"/>
                  <a:pt x="605795" y="1274405"/>
                </a:cubicBezTo>
                <a:cubicBezTo>
                  <a:pt x="608497" y="1271378"/>
                  <a:pt x="609848" y="1267324"/>
                  <a:pt x="609848" y="1262246"/>
                </a:cubicBezTo>
                <a:cubicBezTo>
                  <a:pt x="609848" y="1257948"/>
                  <a:pt x="608807" y="1254302"/>
                  <a:pt x="606723" y="1251307"/>
                </a:cubicBezTo>
                <a:cubicBezTo>
                  <a:pt x="604639" y="1248312"/>
                  <a:pt x="601628" y="1246130"/>
                  <a:pt x="597689" y="1244763"/>
                </a:cubicBezTo>
                <a:cubicBezTo>
                  <a:pt x="593749" y="1243396"/>
                  <a:pt x="585203" y="1242712"/>
                  <a:pt x="572051" y="1242712"/>
                </a:cubicBezTo>
                <a:close/>
                <a:moveTo>
                  <a:pt x="1178818" y="1220737"/>
                </a:moveTo>
                <a:cubicBezTo>
                  <a:pt x="1172112" y="1220737"/>
                  <a:pt x="1166545" y="1223325"/>
                  <a:pt x="1162117" y="1228501"/>
                </a:cubicBezTo>
                <a:cubicBezTo>
                  <a:pt x="1157689" y="1233678"/>
                  <a:pt x="1155475" y="1241345"/>
                  <a:pt x="1155475" y="1251502"/>
                </a:cubicBezTo>
                <a:cubicBezTo>
                  <a:pt x="1155475" y="1263157"/>
                  <a:pt x="1157787" y="1271768"/>
                  <a:pt x="1162410" y="1277335"/>
                </a:cubicBezTo>
                <a:cubicBezTo>
                  <a:pt x="1167033" y="1282903"/>
                  <a:pt x="1172665" y="1285686"/>
                  <a:pt x="1179307" y="1285686"/>
                </a:cubicBezTo>
                <a:cubicBezTo>
                  <a:pt x="1185688" y="1285686"/>
                  <a:pt x="1190994" y="1283130"/>
                  <a:pt x="1195227" y="1278019"/>
                </a:cubicBezTo>
                <a:cubicBezTo>
                  <a:pt x="1199459" y="1272908"/>
                  <a:pt x="1201575" y="1264525"/>
                  <a:pt x="1201575" y="1252870"/>
                </a:cubicBezTo>
                <a:cubicBezTo>
                  <a:pt x="1201575" y="1241996"/>
                  <a:pt x="1199394" y="1233922"/>
                  <a:pt x="1195031" y="1228648"/>
                </a:cubicBezTo>
                <a:cubicBezTo>
                  <a:pt x="1190669" y="1223374"/>
                  <a:pt x="1185264" y="1220737"/>
                  <a:pt x="1178818" y="1220737"/>
                </a:cubicBezTo>
                <a:close/>
                <a:moveTo>
                  <a:pt x="1004694" y="1201398"/>
                </a:moveTo>
                <a:lnTo>
                  <a:pt x="1032139" y="1201398"/>
                </a:lnTo>
                <a:lnTo>
                  <a:pt x="1032139" y="1249060"/>
                </a:lnTo>
                <a:cubicBezTo>
                  <a:pt x="1032139" y="1263646"/>
                  <a:pt x="1032643" y="1272582"/>
                  <a:pt x="1033653" y="1275870"/>
                </a:cubicBezTo>
                <a:cubicBezTo>
                  <a:pt x="1034662" y="1279159"/>
                  <a:pt x="1036501" y="1281763"/>
                  <a:pt x="1039171" y="1283684"/>
                </a:cubicBezTo>
                <a:cubicBezTo>
                  <a:pt x="1041841" y="1285605"/>
                  <a:pt x="1045226" y="1286565"/>
                  <a:pt x="1049328" y="1286565"/>
                </a:cubicBezTo>
                <a:cubicBezTo>
                  <a:pt x="1054017" y="1286565"/>
                  <a:pt x="1058216" y="1285279"/>
                  <a:pt x="1061928" y="1282707"/>
                </a:cubicBezTo>
                <a:cubicBezTo>
                  <a:pt x="1065639" y="1280135"/>
                  <a:pt x="1068178" y="1276945"/>
                  <a:pt x="1069546" y="1273136"/>
                </a:cubicBezTo>
                <a:cubicBezTo>
                  <a:pt x="1070913" y="1269327"/>
                  <a:pt x="1071597" y="1259999"/>
                  <a:pt x="1071597" y="1245154"/>
                </a:cubicBezTo>
                <a:lnTo>
                  <a:pt x="1071597" y="1201398"/>
                </a:lnTo>
                <a:lnTo>
                  <a:pt x="1099042" y="1201398"/>
                </a:lnTo>
                <a:lnTo>
                  <a:pt x="1099042" y="1305122"/>
                </a:lnTo>
                <a:lnTo>
                  <a:pt x="1073550" y="1305122"/>
                </a:lnTo>
                <a:lnTo>
                  <a:pt x="1073550" y="1289593"/>
                </a:lnTo>
                <a:cubicBezTo>
                  <a:pt x="1069774" y="1295127"/>
                  <a:pt x="1064809" y="1299490"/>
                  <a:pt x="1058656" y="1302680"/>
                </a:cubicBezTo>
                <a:cubicBezTo>
                  <a:pt x="1052503" y="1305871"/>
                  <a:pt x="1046008" y="1307466"/>
                  <a:pt x="1039171" y="1307466"/>
                </a:cubicBezTo>
                <a:cubicBezTo>
                  <a:pt x="1032204" y="1307466"/>
                  <a:pt x="1025953" y="1305936"/>
                  <a:pt x="1020419" y="1302876"/>
                </a:cubicBezTo>
                <a:cubicBezTo>
                  <a:pt x="1014884" y="1299815"/>
                  <a:pt x="1010880" y="1295518"/>
                  <a:pt x="1008405" y="1289984"/>
                </a:cubicBezTo>
                <a:cubicBezTo>
                  <a:pt x="1005931" y="1284449"/>
                  <a:pt x="1004694" y="1276798"/>
                  <a:pt x="1004694" y="1267031"/>
                </a:cubicBezTo>
                <a:close/>
                <a:moveTo>
                  <a:pt x="1186241" y="1199054"/>
                </a:moveTo>
                <a:cubicBezTo>
                  <a:pt x="1198287" y="1199054"/>
                  <a:pt x="1208509" y="1203775"/>
                  <a:pt x="1216909" y="1213216"/>
                </a:cubicBezTo>
                <a:cubicBezTo>
                  <a:pt x="1225308" y="1222657"/>
                  <a:pt x="1229508" y="1235810"/>
                  <a:pt x="1229508" y="1252674"/>
                </a:cubicBezTo>
                <a:cubicBezTo>
                  <a:pt x="1229508" y="1269994"/>
                  <a:pt x="1225276" y="1283456"/>
                  <a:pt x="1216811" y="1293060"/>
                </a:cubicBezTo>
                <a:cubicBezTo>
                  <a:pt x="1208347" y="1302664"/>
                  <a:pt x="1198091" y="1307466"/>
                  <a:pt x="1186046" y="1307466"/>
                </a:cubicBezTo>
                <a:cubicBezTo>
                  <a:pt x="1180316" y="1307466"/>
                  <a:pt x="1175123" y="1306327"/>
                  <a:pt x="1170468" y="1304048"/>
                </a:cubicBezTo>
                <a:cubicBezTo>
                  <a:pt x="1165812" y="1301769"/>
                  <a:pt x="1160912" y="1297862"/>
                  <a:pt x="1155768" y="1292328"/>
                </a:cubicBezTo>
                <a:lnTo>
                  <a:pt x="1155768" y="1344580"/>
                </a:lnTo>
                <a:lnTo>
                  <a:pt x="1128324" y="1344580"/>
                </a:lnTo>
                <a:lnTo>
                  <a:pt x="1128324" y="1201398"/>
                </a:lnTo>
                <a:lnTo>
                  <a:pt x="1153913" y="1201398"/>
                </a:lnTo>
                <a:lnTo>
                  <a:pt x="1153913" y="1216635"/>
                </a:lnTo>
                <a:cubicBezTo>
                  <a:pt x="1157233" y="1211426"/>
                  <a:pt x="1161726" y="1207193"/>
                  <a:pt x="1167391" y="1203938"/>
                </a:cubicBezTo>
                <a:cubicBezTo>
                  <a:pt x="1173056" y="1200682"/>
                  <a:pt x="1179339" y="1199054"/>
                  <a:pt x="1186241" y="1199054"/>
                </a:cubicBezTo>
                <a:close/>
                <a:moveTo>
                  <a:pt x="820924" y="1199054"/>
                </a:moveTo>
                <a:cubicBezTo>
                  <a:pt x="833556" y="1199054"/>
                  <a:pt x="843599" y="1201773"/>
                  <a:pt x="851055" y="1207209"/>
                </a:cubicBezTo>
                <a:cubicBezTo>
                  <a:pt x="858510" y="1212646"/>
                  <a:pt x="863865" y="1220932"/>
                  <a:pt x="867121" y="1232066"/>
                </a:cubicBezTo>
                <a:lnTo>
                  <a:pt x="840067" y="1236950"/>
                </a:lnTo>
                <a:cubicBezTo>
                  <a:pt x="839155" y="1231545"/>
                  <a:pt x="837088" y="1227476"/>
                  <a:pt x="833865" y="1224741"/>
                </a:cubicBezTo>
                <a:cubicBezTo>
                  <a:pt x="830642" y="1222006"/>
                  <a:pt x="826458" y="1220639"/>
                  <a:pt x="821314" y="1220639"/>
                </a:cubicBezTo>
                <a:cubicBezTo>
                  <a:pt x="814478" y="1220639"/>
                  <a:pt x="809025" y="1222999"/>
                  <a:pt x="804955" y="1227720"/>
                </a:cubicBezTo>
                <a:cubicBezTo>
                  <a:pt x="800885" y="1232441"/>
                  <a:pt x="798851" y="1240335"/>
                  <a:pt x="798851" y="1251404"/>
                </a:cubicBezTo>
                <a:cubicBezTo>
                  <a:pt x="798851" y="1263711"/>
                  <a:pt x="800918" y="1272403"/>
                  <a:pt x="805053" y="1277482"/>
                </a:cubicBezTo>
                <a:cubicBezTo>
                  <a:pt x="809187" y="1282561"/>
                  <a:pt x="814738" y="1285100"/>
                  <a:pt x="821705" y="1285100"/>
                </a:cubicBezTo>
                <a:cubicBezTo>
                  <a:pt x="826914" y="1285100"/>
                  <a:pt x="831179" y="1283619"/>
                  <a:pt x="834500" y="1280656"/>
                </a:cubicBezTo>
                <a:cubicBezTo>
                  <a:pt x="837820" y="1277694"/>
                  <a:pt x="840164" y="1272599"/>
                  <a:pt x="841532" y="1265371"/>
                </a:cubicBezTo>
                <a:lnTo>
                  <a:pt x="868488" y="1269961"/>
                </a:lnTo>
                <a:cubicBezTo>
                  <a:pt x="865689" y="1282333"/>
                  <a:pt x="860317" y="1291676"/>
                  <a:pt x="852373" y="1297992"/>
                </a:cubicBezTo>
                <a:cubicBezTo>
                  <a:pt x="844429" y="1304308"/>
                  <a:pt x="833783" y="1307466"/>
                  <a:pt x="820435" y="1307466"/>
                </a:cubicBezTo>
                <a:cubicBezTo>
                  <a:pt x="805264" y="1307466"/>
                  <a:pt x="793170" y="1302680"/>
                  <a:pt x="784152" y="1293109"/>
                </a:cubicBezTo>
                <a:cubicBezTo>
                  <a:pt x="775134" y="1283537"/>
                  <a:pt x="770625" y="1270287"/>
                  <a:pt x="770625" y="1253358"/>
                </a:cubicBezTo>
                <a:cubicBezTo>
                  <a:pt x="770625" y="1236233"/>
                  <a:pt x="775150" y="1222902"/>
                  <a:pt x="784200" y="1213363"/>
                </a:cubicBezTo>
                <a:cubicBezTo>
                  <a:pt x="793251" y="1203824"/>
                  <a:pt x="805492" y="1199054"/>
                  <a:pt x="820924" y="1199054"/>
                </a:cubicBezTo>
                <a:close/>
                <a:moveTo>
                  <a:pt x="702912" y="1199054"/>
                </a:moveTo>
                <a:cubicBezTo>
                  <a:pt x="715154" y="1199054"/>
                  <a:pt x="724269" y="1200503"/>
                  <a:pt x="730260" y="1203400"/>
                </a:cubicBezTo>
                <a:cubicBezTo>
                  <a:pt x="736250" y="1206298"/>
                  <a:pt x="740466" y="1209977"/>
                  <a:pt x="742908" y="1214437"/>
                </a:cubicBezTo>
                <a:cubicBezTo>
                  <a:pt x="745349" y="1218897"/>
                  <a:pt x="746570" y="1227085"/>
                  <a:pt x="746570" y="1239001"/>
                </a:cubicBezTo>
                <a:lnTo>
                  <a:pt x="746277" y="1271036"/>
                </a:lnTo>
                <a:cubicBezTo>
                  <a:pt x="746277" y="1280152"/>
                  <a:pt x="746717" y="1286874"/>
                  <a:pt x="747596" y="1291204"/>
                </a:cubicBezTo>
                <a:cubicBezTo>
                  <a:pt x="748475" y="1295534"/>
                  <a:pt x="750119" y="1300174"/>
                  <a:pt x="752528" y="1305122"/>
                </a:cubicBezTo>
                <a:lnTo>
                  <a:pt x="725376" y="1305122"/>
                </a:lnTo>
                <a:cubicBezTo>
                  <a:pt x="724660" y="1303299"/>
                  <a:pt x="723781" y="1300597"/>
                  <a:pt x="722739" y="1297016"/>
                </a:cubicBezTo>
                <a:cubicBezTo>
                  <a:pt x="722283" y="1295388"/>
                  <a:pt x="721958" y="1294313"/>
                  <a:pt x="721762" y="1293793"/>
                </a:cubicBezTo>
                <a:cubicBezTo>
                  <a:pt x="717074" y="1298350"/>
                  <a:pt x="712061" y="1301769"/>
                  <a:pt x="706721" y="1304048"/>
                </a:cubicBezTo>
                <a:cubicBezTo>
                  <a:pt x="701382" y="1306327"/>
                  <a:pt x="695685" y="1307466"/>
                  <a:pt x="689629" y="1307466"/>
                </a:cubicBezTo>
                <a:cubicBezTo>
                  <a:pt x="678951" y="1307466"/>
                  <a:pt x="670535" y="1304569"/>
                  <a:pt x="664382" y="1298774"/>
                </a:cubicBezTo>
                <a:cubicBezTo>
                  <a:pt x="658229" y="1292979"/>
                  <a:pt x="655153" y="1285654"/>
                  <a:pt x="655153" y="1276798"/>
                </a:cubicBezTo>
                <a:cubicBezTo>
                  <a:pt x="655153" y="1270938"/>
                  <a:pt x="656552" y="1265713"/>
                  <a:pt x="659352" y="1261122"/>
                </a:cubicBezTo>
                <a:cubicBezTo>
                  <a:pt x="662152" y="1256532"/>
                  <a:pt x="666075" y="1253016"/>
                  <a:pt x="671121" y="1250574"/>
                </a:cubicBezTo>
                <a:cubicBezTo>
                  <a:pt x="676168" y="1248133"/>
                  <a:pt x="683444" y="1246000"/>
                  <a:pt x="692950" y="1244177"/>
                </a:cubicBezTo>
                <a:cubicBezTo>
                  <a:pt x="705777" y="1241768"/>
                  <a:pt x="714665" y="1239521"/>
                  <a:pt x="719614" y="1237438"/>
                </a:cubicBezTo>
                <a:lnTo>
                  <a:pt x="719614" y="1234703"/>
                </a:lnTo>
                <a:cubicBezTo>
                  <a:pt x="719614" y="1229429"/>
                  <a:pt x="718311" y="1225669"/>
                  <a:pt x="715707" y="1223422"/>
                </a:cubicBezTo>
                <a:cubicBezTo>
                  <a:pt x="713102" y="1221176"/>
                  <a:pt x="708187" y="1220053"/>
                  <a:pt x="700959" y="1220053"/>
                </a:cubicBezTo>
                <a:cubicBezTo>
                  <a:pt x="696076" y="1220053"/>
                  <a:pt x="692267" y="1221013"/>
                  <a:pt x="689532" y="1222934"/>
                </a:cubicBezTo>
                <a:cubicBezTo>
                  <a:pt x="686797" y="1224855"/>
                  <a:pt x="684583" y="1228224"/>
                  <a:pt x="682890" y="1233043"/>
                </a:cubicBezTo>
                <a:lnTo>
                  <a:pt x="657985" y="1228550"/>
                </a:lnTo>
                <a:cubicBezTo>
                  <a:pt x="660785" y="1218523"/>
                  <a:pt x="665603" y="1211100"/>
                  <a:pt x="672440" y="1206282"/>
                </a:cubicBezTo>
                <a:cubicBezTo>
                  <a:pt x="679277" y="1201463"/>
                  <a:pt x="689434" y="1199054"/>
                  <a:pt x="702912" y="1199054"/>
                </a:cubicBezTo>
                <a:close/>
                <a:moveTo>
                  <a:pt x="548708" y="1185771"/>
                </a:moveTo>
                <a:lnTo>
                  <a:pt x="548708" y="1218881"/>
                </a:lnTo>
                <a:lnTo>
                  <a:pt x="567656" y="1218881"/>
                </a:lnTo>
                <a:cubicBezTo>
                  <a:pt x="578920" y="1218881"/>
                  <a:pt x="585920" y="1218718"/>
                  <a:pt x="588654" y="1218393"/>
                </a:cubicBezTo>
                <a:cubicBezTo>
                  <a:pt x="593603" y="1217807"/>
                  <a:pt x="597493" y="1216097"/>
                  <a:pt x="600326" y="1213265"/>
                </a:cubicBezTo>
                <a:cubicBezTo>
                  <a:pt x="603158" y="1210433"/>
                  <a:pt x="604574" y="1206705"/>
                  <a:pt x="604574" y="1202082"/>
                </a:cubicBezTo>
                <a:cubicBezTo>
                  <a:pt x="604574" y="1197654"/>
                  <a:pt x="603353" y="1194057"/>
                  <a:pt x="600912" y="1191290"/>
                </a:cubicBezTo>
                <a:cubicBezTo>
                  <a:pt x="598470" y="1188522"/>
                  <a:pt x="594840" y="1186846"/>
                  <a:pt x="590022" y="1186260"/>
                </a:cubicBezTo>
                <a:cubicBezTo>
                  <a:pt x="587157" y="1185934"/>
                  <a:pt x="578920" y="1185771"/>
                  <a:pt x="565312" y="1185771"/>
                </a:cubicBezTo>
                <a:close/>
                <a:moveTo>
                  <a:pt x="890003" y="1161940"/>
                </a:moveTo>
                <a:lnTo>
                  <a:pt x="917448" y="1161940"/>
                </a:lnTo>
                <a:lnTo>
                  <a:pt x="917448" y="1237926"/>
                </a:lnTo>
                <a:lnTo>
                  <a:pt x="949581" y="1201398"/>
                </a:lnTo>
                <a:lnTo>
                  <a:pt x="983374" y="1201398"/>
                </a:lnTo>
                <a:lnTo>
                  <a:pt x="947921" y="1239294"/>
                </a:lnTo>
                <a:lnTo>
                  <a:pt x="985914" y="1305122"/>
                </a:lnTo>
                <a:lnTo>
                  <a:pt x="956320" y="1305122"/>
                </a:lnTo>
                <a:lnTo>
                  <a:pt x="930243" y="1258534"/>
                </a:lnTo>
                <a:lnTo>
                  <a:pt x="917448" y="1271915"/>
                </a:lnTo>
                <a:lnTo>
                  <a:pt x="917448" y="1305122"/>
                </a:lnTo>
                <a:lnTo>
                  <a:pt x="890003" y="1305122"/>
                </a:lnTo>
                <a:close/>
                <a:moveTo>
                  <a:pt x="519798" y="1161940"/>
                </a:moveTo>
                <a:lnTo>
                  <a:pt x="577032" y="1161940"/>
                </a:lnTo>
                <a:cubicBezTo>
                  <a:pt x="588361" y="1161940"/>
                  <a:pt x="596810" y="1162412"/>
                  <a:pt x="602377" y="1163356"/>
                </a:cubicBezTo>
                <a:cubicBezTo>
                  <a:pt x="607944" y="1164300"/>
                  <a:pt x="612925" y="1166270"/>
                  <a:pt x="617320" y="1169265"/>
                </a:cubicBezTo>
                <a:cubicBezTo>
                  <a:pt x="621715" y="1172260"/>
                  <a:pt x="625378" y="1176249"/>
                  <a:pt x="628308" y="1181230"/>
                </a:cubicBezTo>
                <a:cubicBezTo>
                  <a:pt x="631238" y="1186211"/>
                  <a:pt x="632703" y="1191794"/>
                  <a:pt x="632703" y="1197980"/>
                </a:cubicBezTo>
                <a:cubicBezTo>
                  <a:pt x="632703" y="1204686"/>
                  <a:pt x="630896" y="1210840"/>
                  <a:pt x="627282" y="1216439"/>
                </a:cubicBezTo>
                <a:cubicBezTo>
                  <a:pt x="623668" y="1222039"/>
                  <a:pt x="618769" y="1226239"/>
                  <a:pt x="612583" y="1229038"/>
                </a:cubicBezTo>
                <a:cubicBezTo>
                  <a:pt x="621308" y="1231578"/>
                  <a:pt x="628015" y="1235908"/>
                  <a:pt x="632703" y="1242028"/>
                </a:cubicBezTo>
                <a:cubicBezTo>
                  <a:pt x="637391" y="1248149"/>
                  <a:pt x="639735" y="1255344"/>
                  <a:pt x="639735" y="1263613"/>
                </a:cubicBezTo>
                <a:cubicBezTo>
                  <a:pt x="639735" y="1270124"/>
                  <a:pt x="638221" y="1276456"/>
                  <a:pt x="635193" y="1282610"/>
                </a:cubicBezTo>
                <a:cubicBezTo>
                  <a:pt x="632166" y="1288763"/>
                  <a:pt x="628031" y="1293679"/>
                  <a:pt x="622789" y="1297357"/>
                </a:cubicBezTo>
                <a:cubicBezTo>
                  <a:pt x="617548" y="1301036"/>
                  <a:pt x="611085" y="1303299"/>
                  <a:pt x="603402" y="1304145"/>
                </a:cubicBezTo>
                <a:cubicBezTo>
                  <a:pt x="598584" y="1304666"/>
                  <a:pt x="586961" y="1304992"/>
                  <a:pt x="568535" y="1305122"/>
                </a:cubicBezTo>
                <a:lnTo>
                  <a:pt x="519798" y="1305122"/>
                </a:lnTo>
                <a:close/>
                <a:moveTo>
                  <a:pt x="729285" y="1060437"/>
                </a:moveTo>
                <a:lnTo>
                  <a:pt x="739345" y="1060437"/>
                </a:lnTo>
                <a:lnTo>
                  <a:pt x="739345" y="1069927"/>
                </a:lnTo>
                <a:lnTo>
                  <a:pt x="729285" y="1069927"/>
                </a:lnTo>
                <a:close/>
                <a:moveTo>
                  <a:pt x="695980" y="1060437"/>
                </a:moveTo>
                <a:lnTo>
                  <a:pt x="705991" y="1060437"/>
                </a:lnTo>
                <a:lnTo>
                  <a:pt x="705991" y="1069927"/>
                </a:lnTo>
                <a:lnTo>
                  <a:pt x="695980" y="1069927"/>
                </a:lnTo>
                <a:close/>
                <a:moveTo>
                  <a:pt x="662626" y="1060437"/>
                </a:moveTo>
                <a:lnTo>
                  <a:pt x="672637" y="1060437"/>
                </a:lnTo>
                <a:lnTo>
                  <a:pt x="672637" y="1069927"/>
                </a:lnTo>
                <a:lnTo>
                  <a:pt x="662626" y="1069927"/>
                </a:lnTo>
                <a:close/>
                <a:moveTo>
                  <a:pt x="238763" y="1002841"/>
                </a:moveTo>
                <a:lnTo>
                  <a:pt x="574763" y="1002841"/>
                </a:lnTo>
                <a:cubicBezTo>
                  <a:pt x="581391" y="1002841"/>
                  <a:pt x="586763" y="1007935"/>
                  <a:pt x="586763" y="1014218"/>
                </a:cubicBezTo>
                <a:lnTo>
                  <a:pt x="586763" y="1059722"/>
                </a:lnTo>
                <a:cubicBezTo>
                  <a:pt x="586763" y="1066005"/>
                  <a:pt x="581391" y="1071098"/>
                  <a:pt x="574763" y="1071098"/>
                </a:cubicBezTo>
                <a:lnTo>
                  <a:pt x="238763" y="1071098"/>
                </a:lnTo>
                <a:cubicBezTo>
                  <a:pt x="232136" y="1071098"/>
                  <a:pt x="226763" y="1066005"/>
                  <a:pt x="226763" y="1059722"/>
                </a:cubicBezTo>
                <a:lnTo>
                  <a:pt x="226763" y="1014218"/>
                </a:lnTo>
                <a:cubicBezTo>
                  <a:pt x="226763" y="1007935"/>
                  <a:pt x="232136" y="1002841"/>
                  <a:pt x="238763" y="1002841"/>
                </a:cubicBezTo>
                <a:close/>
                <a:moveTo>
                  <a:pt x="900000" y="988565"/>
                </a:moveTo>
                <a:lnTo>
                  <a:pt x="1048236" y="988565"/>
                </a:lnTo>
                <a:lnTo>
                  <a:pt x="1048236" y="1121977"/>
                </a:lnTo>
                <a:lnTo>
                  <a:pt x="900000" y="1121977"/>
                </a:lnTo>
                <a:close/>
                <a:moveTo>
                  <a:pt x="172764" y="959868"/>
                </a:moveTo>
                <a:cubicBezTo>
                  <a:pt x="157852" y="959868"/>
                  <a:pt x="145763" y="971328"/>
                  <a:pt x="145763" y="985465"/>
                </a:cubicBezTo>
                <a:lnTo>
                  <a:pt x="145763" y="1087849"/>
                </a:lnTo>
                <a:cubicBezTo>
                  <a:pt x="145763" y="1101985"/>
                  <a:pt x="157852" y="1113445"/>
                  <a:pt x="172764" y="1113445"/>
                </a:cubicBezTo>
                <a:lnTo>
                  <a:pt x="820763" y="1113445"/>
                </a:lnTo>
                <a:cubicBezTo>
                  <a:pt x="835675" y="1113445"/>
                  <a:pt x="847763" y="1101985"/>
                  <a:pt x="847763" y="1087849"/>
                </a:cubicBezTo>
                <a:lnTo>
                  <a:pt x="847763" y="985465"/>
                </a:lnTo>
                <a:cubicBezTo>
                  <a:pt x="847763" y="971328"/>
                  <a:pt x="835675" y="959868"/>
                  <a:pt x="820763" y="959868"/>
                </a:cubicBezTo>
                <a:close/>
                <a:moveTo>
                  <a:pt x="166764" y="951336"/>
                </a:moveTo>
                <a:lnTo>
                  <a:pt x="826763" y="951336"/>
                </a:lnTo>
                <a:cubicBezTo>
                  <a:pt x="843332" y="951336"/>
                  <a:pt x="856763" y="964070"/>
                  <a:pt x="856763" y="979777"/>
                </a:cubicBezTo>
                <a:lnTo>
                  <a:pt x="856763" y="1093537"/>
                </a:lnTo>
                <a:cubicBezTo>
                  <a:pt x="856763" y="1109244"/>
                  <a:pt x="843332" y="1121977"/>
                  <a:pt x="826763" y="1121977"/>
                </a:cubicBezTo>
                <a:lnTo>
                  <a:pt x="166764" y="1121977"/>
                </a:lnTo>
                <a:cubicBezTo>
                  <a:pt x="150195" y="1121977"/>
                  <a:pt x="136763" y="1109244"/>
                  <a:pt x="136763" y="1093537"/>
                </a:cubicBezTo>
                <a:lnTo>
                  <a:pt x="136763" y="979777"/>
                </a:lnTo>
                <a:cubicBezTo>
                  <a:pt x="136763" y="964070"/>
                  <a:pt x="150195" y="951336"/>
                  <a:pt x="166764" y="951336"/>
                </a:cubicBezTo>
                <a:close/>
                <a:moveTo>
                  <a:pt x="1090588" y="817036"/>
                </a:moveTo>
                <a:lnTo>
                  <a:pt x="1238824" y="817036"/>
                </a:lnTo>
                <a:lnTo>
                  <a:pt x="1238824" y="1121977"/>
                </a:lnTo>
                <a:lnTo>
                  <a:pt x="1090588" y="1121977"/>
                </a:lnTo>
                <a:close/>
                <a:moveTo>
                  <a:pt x="1281177" y="645507"/>
                </a:moveTo>
                <a:lnTo>
                  <a:pt x="1429412" y="645507"/>
                </a:lnTo>
                <a:lnTo>
                  <a:pt x="1429412" y="1121977"/>
                </a:lnTo>
                <a:lnTo>
                  <a:pt x="1281177" y="1121977"/>
                </a:lnTo>
                <a:close/>
                <a:moveTo>
                  <a:pt x="496367" y="567599"/>
                </a:moveTo>
                <a:cubicBezTo>
                  <a:pt x="444032" y="567599"/>
                  <a:pt x="401213" y="608252"/>
                  <a:pt x="401213" y="657938"/>
                </a:cubicBezTo>
                <a:cubicBezTo>
                  <a:pt x="401213" y="707625"/>
                  <a:pt x="444032" y="748277"/>
                  <a:pt x="496367" y="748277"/>
                </a:cubicBezTo>
                <a:cubicBezTo>
                  <a:pt x="548702" y="748277"/>
                  <a:pt x="591522" y="707625"/>
                  <a:pt x="591522" y="657938"/>
                </a:cubicBezTo>
                <a:cubicBezTo>
                  <a:pt x="591522" y="608252"/>
                  <a:pt x="548702" y="567599"/>
                  <a:pt x="496367" y="567599"/>
                </a:cubicBezTo>
                <a:close/>
                <a:moveTo>
                  <a:pt x="1471765" y="473977"/>
                </a:moveTo>
                <a:lnTo>
                  <a:pt x="1620000" y="473977"/>
                </a:lnTo>
                <a:lnTo>
                  <a:pt x="1620000" y="1121977"/>
                </a:lnTo>
                <a:lnTo>
                  <a:pt x="1471765" y="1121977"/>
                </a:lnTo>
                <a:close/>
                <a:moveTo>
                  <a:pt x="464649" y="401977"/>
                </a:moveTo>
                <a:lnTo>
                  <a:pt x="528085" y="401977"/>
                </a:lnTo>
                <a:lnTo>
                  <a:pt x="555046" y="454675"/>
                </a:lnTo>
                <a:cubicBezTo>
                  <a:pt x="572491" y="459192"/>
                  <a:pt x="589143" y="465967"/>
                  <a:pt x="605002" y="474249"/>
                </a:cubicBezTo>
                <a:lnTo>
                  <a:pt x="664473" y="455428"/>
                </a:lnTo>
                <a:lnTo>
                  <a:pt x="709671" y="498339"/>
                </a:lnTo>
                <a:lnTo>
                  <a:pt x="689848" y="554801"/>
                </a:lnTo>
                <a:cubicBezTo>
                  <a:pt x="698570" y="569105"/>
                  <a:pt x="705707" y="584914"/>
                  <a:pt x="710464" y="601476"/>
                </a:cubicBezTo>
                <a:lnTo>
                  <a:pt x="766764" y="627072"/>
                </a:lnTo>
                <a:lnTo>
                  <a:pt x="766764" y="687298"/>
                </a:lnTo>
                <a:lnTo>
                  <a:pt x="711257" y="713648"/>
                </a:lnTo>
                <a:cubicBezTo>
                  <a:pt x="706500" y="730210"/>
                  <a:pt x="699363" y="746019"/>
                  <a:pt x="690641" y="761075"/>
                </a:cubicBezTo>
                <a:lnTo>
                  <a:pt x="710464" y="817538"/>
                </a:lnTo>
                <a:lnTo>
                  <a:pt x="665266" y="860449"/>
                </a:lnTo>
                <a:lnTo>
                  <a:pt x="605795" y="841628"/>
                </a:lnTo>
                <a:cubicBezTo>
                  <a:pt x="590729" y="849909"/>
                  <a:pt x="574077" y="856684"/>
                  <a:pt x="556632" y="861202"/>
                </a:cubicBezTo>
                <a:lnTo>
                  <a:pt x="528878" y="913899"/>
                </a:lnTo>
                <a:lnTo>
                  <a:pt x="465442" y="913899"/>
                </a:lnTo>
                <a:lnTo>
                  <a:pt x="437689" y="861202"/>
                </a:lnTo>
                <a:cubicBezTo>
                  <a:pt x="420244" y="856684"/>
                  <a:pt x="403592" y="849909"/>
                  <a:pt x="387733" y="841628"/>
                </a:cubicBezTo>
                <a:lnTo>
                  <a:pt x="328261" y="860449"/>
                </a:lnTo>
                <a:lnTo>
                  <a:pt x="283063" y="817538"/>
                </a:lnTo>
                <a:lnTo>
                  <a:pt x="302887" y="761075"/>
                </a:lnTo>
                <a:cubicBezTo>
                  <a:pt x="294164" y="746772"/>
                  <a:pt x="287028" y="730962"/>
                  <a:pt x="282270" y="714400"/>
                </a:cubicBezTo>
                <a:lnTo>
                  <a:pt x="226763" y="688052"/>
                </a:lnTo>
                <a:lnTo>
                  <a:pt x="226763" y="627825"/>
                </a:lnTo>
                <a:lnTo>
                  <a:pt x="282270" y="602229"/>
                </a:lnTo>
                <a:cubicBezTo>
                  <a:pt x="287028" y="585667"/>
                  <a:pt x="294164" y="569858"/>
                  <a:pt x="302887" y="554801"/>
                </a:cubicBezTo>
                <a:lnTo>
                  <a:pt x="283063" y="498339"/>
                </a:lnTo>
                <a:lnTo>
                  <a:pt x="328261" y="455428"/>
                </a:lnTo>
                <a:lnTo>
                  <a:pt x="387733" y="474249"/>
                </a:lnTo>
                <a:cubicBezTo>
                  <a:pt x="402799" y="465967"/>
                  <a:pt x="419451" y="459192"/>
                  <a:pt x="436896" y="454675"/>
                </a:cubicBezTo>
                <a:close/>
                <a:moveTo>
                  <a:pt x="36000" y="363017"/>
                </a:moveTo>
                <a:lnTo>
                  <a:pt x="36000" y="1280388"/>
                </a:lnTo>
                <a:cubicBezTo>
                  <a:pt x="36000" y="1330441"/>
                  <a:pt x="76576" y="1371017"/>
                  <a:pt x="126629" y="1371017"/>
                </a:cubicBezTo>
                <a:lnTo>
                  <a:pt x="1673371" y="1371017"/>
                </a:lnTo>
                <a:cubicBezTo>
                  <a:pt x="1723424" y="1371017"/>
                  <a:pt x="1764000" y="1330441"/>
                  <a:pt x="1764000" y="1280388"/>
                </a:cubicBezTo>
                <a:lnTo>
                  <a:pt x="1764000" y="363017"/>
                </a:lnTo>
                <a:close/>
                <a:moveTo>
                  <a:pt x="1166079" y="189786"/>
                </a:moveTo>
                <a:lnTo>
                  <a:pt x="1166079" y="221151"/>
                </a:lnTo>
                <a:lnTo>
                  <a:pt x="1227693" y="221151"/>
                </a:lnTo>
                <a:lnTo>
                  <a:pt x="1227693" y="189786"/>
                </a:lnTo>
                <a:close/>
                <a:moveTo>
                  <a:pt x="1385526" y="126608"/>
                </a:moveTo>
                <a:cubicBezTo>
                  <a:pt x="1399143" y="126608"/>
                  <a:pt x="1410064" y="131222"/>
                  <a:pt x="1418286" y="140449"/>
                </a:cubicBezTo>
                <a:cubicBezTo>
                  <a:pt x="1426509" y="149677"/>
                  <a:pt x="1430621" y="163666"/>
                  <a:pt x="1430621" y="182419"/>
                </a:cubicBezTo>
                <a:cubicBezTo>
                  <a:pt x="1430621" y="201394"/>
                  <a:pt x="1426398" y="215626"/>
                  <a:pt x="1417952" y="225114"/>
                </a:cubicBezTo>
                <a:cubicBezTo>
                  <a:pt x="1409506" y="234602"/>
                  <a:pt x="1398697" y="239346"/>
                  <a:pt x="1385526" y="239346"/>
                </a:cubicBezTo>
                <a:cubicBezTo>
                  <a:pt x="1372354" y="239346"/>
                  <a:pt x="1361490" y="234564"/>
                  <a:pt x="1352932" y="225002"/>
                </a:cubicBezTo>
                <a:cubicBezTo>
                  <a:pt x="1344375" y="215440"/>
                  <a:pt x="1340096" y="201394"/>
                  <a:pt x="1340096" y="182865"/>
                </a:cubicBezTo>
                <a:cubicBezTo>
                  <a:pt x="1340096" y="164038"/>
                  <a:pt x="1344263" y="149956"/>
                  <a:pt x="1352597" y="140617"/>
                </a:cubicBezTo>
                <a:cubicBezTo>
                  <a:pt x="1360932" y="131278"/>
                  <a:pt x="1371908" y="126608"/>
                  <a:pt x="1385526" y="126608"/>
                </a:cubicBezTo>
                <a:close/>
                <a:moveTo>
                  <a:pt x="1539488" y="101159"/>
                </a:moveTo>
                <a:lnTo>
                  <a:pt x="1590164" y="179405"/>
                </a:lnTo>
                <a:lnTo>
                  <a:pt x="1534242" y="264795"/>
                </a:lnTo>
                <a:lnTo>
                  <a:pt x="1573868" y="264795"/>
                </a:lnTo>
                <a:lnTo>
                  <a:pt x="1610256" y="208203"/>
                </a:lnTo>
                <a:lnTo>
                  <a:pt x="1646533" y="264795"/>
                </a:lnTo>
                <a:lnTo>
                  <a:pt x="1686382" y="264795"/>
                </a:lnTo>
                <a:lnTo>
                  <a:pt x="1630460" y="180633"/>
                </a:lnTo>
                <a:lnTo>
                  <a:pt x="1681359" y="101159"/>
                </a:lnTo>
                <a:lnTo>
                  <a:pt x="1643073" y="101159"/>
                </a:lnTo>
                <a:lnTo>
                  <a:pt x="1610926" y="153732"/>
                </a:lnTo>
                <a:lnTo>
                  <a:pt x="1578109" y="101159"/>
                </a:lnTo>
                <a:close/>
                <a:moveTo>
                  <a:pt x="1385191" y="98368"/>
                </a:moveTo>
                <a:cubicBezTo>
                  <a:pt x="1371871" y="98368"/>
                  <a:pt x="1360113" y="100526"/>
                  <a:pt x="1349919" y="104842"/>
                </a:cubicBezTo>
                <a:cubicBezTo>
                  <a:pt x="1342254" y="108042"/>
                  <a:pt x="1335203" y="112953"/>
                  <a:pt x="1328766" y="119576"/>
                </a:cubicBezTo>
                <a:cubicBezTo>
                  <a:pt x="1322330" y="126199"/>
                  <a:pt x="1317251" y="133678"/>
                  <a:pt x="1313530" y="142012"/>
                </a:cubicBezTo>
                <a:cubicBezTo>
                  <a:pt x="1308544" y="153323"/>
                  <a:pt x="1306051" y="167313"/>
                  <a:pt x="1306051" y="183981"/>
                </a:cubicBezTo>
                <a:cubicBezTo>
                  <a:pt x="1306051" y="210026"/>
                  <a:pt x="1313232" y="230472"/>
                  <a:pt x="1327594" y="245317"/>
                </a:cubicBezTo>
                <a:cubicBezTo>
                  <a:pt x="1341956" y="260163"/>
                  <a:pt x="1361304" y="267586"/>
                  <a:pt x="1385637" y="267586"/>
                </a:cubicBezTo>
                <a:cubicBezTo>
                  <a:pt x="1409673" y="267586"/>
                  <a:pt x="1428872" y="260126"/>
                  <a:pt x="1443234" y="245206"/>
                </a:cubicBezTo>
                <a:cubicBezTo>
                  <a:pt x="1457596" y="230286"/>
                  <a:pt x="1464777" y="209617"/>
                  <a:pt x="1464777" y="183200"/>
                </a:cubicBezTo>
                <a:cubicBezTo>
                  <a:pt x="1464777" y="156560"/>
                  <a:pt x="1457540" y="135761"/>
                  <a:pt x="1443066" y="120804"/>
                </a:cubicBezTo>
                <a:cubicBezTo>
                  <a:pt x="1428593" y="105847"/>
                  <a:pt x="1409301" y="98368"/>
                  <a:pt x="1385191" y="98368"/>
                </a:cubicBezTo>
                <a:close/>
                <a:moveTo>
                  <a:pt x="60001" y="0"/>
                </a:moveTo>
                <a:lnTo>
                  <a:pt x="1739999" y="0"/>
                </a:lnTo>
                <a:cubicBezTo>
                  <a:pt x="1773137" y="0"/>
                  <a:pt x="1800000" y="26863"/>
                  <a:pt x="1800000" y="60001"/>
                </a:cubicBezTo>
                <a:lnTo>
                  <a:pt x="1800000" y="327018"/>
                </a:lnTo>
                <a:lnTo>
                  <a:pt x="1800000" y="360000"/>
                </a:lnTo>
                <a:lnTo>
                  <a:pt x="1800000" y="1309914"/>
                </a:lnTo>
                <a:cubicBezTo>
                  <a:pt x="1800000" y="1363543"/>
                  <a:pt x="1756526" y="1407017"/>
                  <a:pt x="1702897" y="1407017"/>
                </a:cubicBezTo>
                <a:lnTo>
                  <a:pt x="97103" y="1407017"/>
                </a:lnTo>
                <a:cubicBezTo>
                  <a:pt x="43474" y="1407017"/>
                  <a:pt x="0" y="1363543"/>
                  <a:pt x="0" y="1309914"/>
                </a:cubicBezTo>
                <a:lnTo>
                  <a:pt x="0" y="360000"/>
                </a:lnTo>
                <a:lnTo>
                  <a:pt x="0" y="327018"/>
                </a:lnTo>
                <a:lnTo>
                  <a:pt x="0" y="60001"/>
                </a:lnTo>
                <a:cubicBezTo>
                  <a:pt x="0" y="26863"/>
                  <a:pt x="26863" y="0"/>
                  <a:pt x="6000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1212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1E7D485E-6619-0423-5AB4-3ED28E89BC00}"/>
              </a:ext>
            </a:extLst>
          </p:cNvPr>
          <p:cNvSpPr>
            <a:spLocks noChangeAspect="1"/>
          </p:cNvSpPr>
          <p:nvPr/>
        </p:nvSpPr>
        <p:spPr>
          <a:xfrm rot="7402688" flipV="1">
            <a:off x="1536171" y="3518160"/>
            <a:ext cx="419657" cy="432000"/>
          </a:xfrm>
          <a:custGeom>
            <a:avLst/>
            <a:gdLst>
              <a:gd name="connsiteX0" fmla="*/ 0 w 323850"/>
              <a:gd name="connsiteY0" fmla="*/ 181737 h 333375"/>
              <a:gd name="connsiteX1" fmla="*/ 134684 w 323850"/>
              <a:gd name="connsiteY1" fmla="*/ 333375 h 333375"/>
              <a:gd name="connsiteX2" fmla="*/ 96583 w 323850"/>
              <a:gd name="connsiteY2" fmla="*/ 333375 h 333375"/>
              <a:gd name="connsiteX3" fmla="*/ 0 w 323850"/>
              <a:gd name="connsiteY3" fmla="*/ 220599 h 333375"/>
              <a:gd name="connsiteX4" fmla="*/ 0 w 323850"/>
              <a:gd name="connsiteY4" fmla="*/ 88582 h 333375"/>
              <a:gd name="connsiteX5" fmla="*/ 225742 w 323850"/>
              <a:gd name="connsiteY5" fmla="*/ 314325 h 333375"/>
              <a:gd name="connsiteX6" fmla="*/ 224885 w 323850"/>
              <a:gd name="connsiteY6" fmla="*/ 333375 h 333375"/>
              <a:gd name="connsiteX7" fmla="*/ 186785 w 323850"/>
              <a:gd name="connsiteY7" fmla="*/ 333375 h 333375"/>
              <a:gd name="connsiteX8" fmla="*/ 187738 w 323850"/>
              <a:gd name="connsiteY8" fmla="*/ 314325 h 333375"/>
              <a:gd name="connsiteX9" fmla="*/ 0 w 323850"/>
              <a:gd name="connsiteY9" fmla="*/ 126682 h 333375"/>
              <a:gd name="connsiteX10" fmla="*/ 0 w 323850"/>
              <a:gd name="connsiteY10" fmla="*/ 0 h 333375"/>
              <a:gd name="connsiteX11" fmla="*/ 9525 w 323850"/>
              <a:gd name="connsiteY11" fmla="*/ 0 h 333375"/>
              <a:gd name="connsiteX12" fmla="*/ 323850 w 323850"/>
              <a:gd name="connsiteY12" fmla="*/ 314325 h 333375"/>
              <a:gd name="connsiteX13" fmla="*/ 323183 w 323850"/>
              <a:gd name="connsiteY13" fmla="*/ 333375 h 333375"/>
              <a:gd name="connsiteX14" fmla="*/ 285083 w 323850"/>
              <a:gd name="connsiteY14" fmla="*/ 333375 h 333375"/>
              <a:gd name="connsiteX15" fmla="*/ 285845 w 323850"/>
              <a:gd name="connsiteY15" fmla="*/ 314325 h 333375"/>
              <a:gd name="connsiteX16" fmla="*/ 9620 w 323850"/>
              <a:gd name="connsiteY16" fmla="*/ 38100 h 333375"/>
              <a:gd name="connsiteX17" fmla="*/ 9525 w 323850"/>
              <a:gd name="connsiteY17" fmla="*/ 38100 h 333375"/>
              <a:gd name="connsiteX18" fmla="*/ 0 w 323850"/>
              <a:gd name="connsiteY18" fmla="*/ 3810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850" h="333375">
                <a:moveTo>
                  <a:pt x="0" y="181737"/>
                </a:moveTo>
                <a:cubicBezTo>
                  <a:pt x="74546" y="195079"/>
                  <a:pt x="130232" y="257775"/>
                  <a:pt x="134684" y="333375"/>
                </a:cubicBezTo>
                <a:lnTo>
                  <a:pt x="96583" y="333375"/>
                </a:lnTo>
                <a:cubicBezTo>
                  <a:pt x="92453" y="278732"/>
                  <a:pt x="53357" y="233082"/>
                  <a:pt x="0" y="220599"/>
                </a:cubicBezTo>
                <a:close/>
                <a:moveTo>
                  <a:pt x="0" y="88582"/>
                </a:moveTo>
                <a:cubicBezTo>
                  <a:pt x="124631" y="88687"/>
                  <a:pt x="225638" y="189694"/>
                  <a:pt x="225742" y="314325"/>
                </a:cubicBezTo>
                <a:cubicBezTo>
                  <a:pt x="225742" y="320706"/>
                  <a:pt x="225742" y="327088"/>
                  <a:pt x="224885" y="333375"/>
                </a:cubicBezTo>
                <a:lnTo>
                  <a:pt x="186785" y="333375"/>
                </a:lnTo>
                <a:cubicBezTo>
                  <a:pt x="187440" y="327046"/>
                  <a:pt x="187758" y="320687"/>
                  <a:pt x="187738" y="314325"/>
                </a:cubicBezTo>
                <a:cubicBezTo>
                  <a:pt x="187581" y="210720"/>
                  <a:pt x="103604" y="126787"/>
                  <a:pt x="0" y="126682"/>
                </a:cubicBezTo>
                <a:close/>
                <a:moveTo>
                  <a:pt x="0" y="0"/>
                </a:moveTo>
                <a:lnTo>
                  <a:pt x="9525" y="0"/>
                </a:lnTo>
                <a:cubicBezTo>
                  <a:pt x="183122" y="0"/>
                  <a:pt x="323850" y="140728"/>
                  <a:pt x="323850" y="314325"/>
                </a:cubicBezTo>
                <a:cubicBezTo>
                  <a:pt x="323850" y="320707"/>
                  <a:pt x="323850" y="327089"/>
                  <a:pt x="323183" y="333375"/>
                </a:cubicBezTo>
                <a:lnTo>
                  <a:pt x="285083" y="333375"/>
                </a:lnTo>
                <a:cubicBezTo>
                  <a:pt x="285083" y="327089"/>
                  <a:pt x="285845" y="320707"/>
                  <a:pt x="285845" y="314325"/>
                </a:cubicBezTo>
                <a:cubicBezTo>
                  <a:pt x="285845" y="161770"/>
                  <a:pt x="162176" y="38100"/>
                  <a:pt x="9620" y="38100"/>
                </a:cubicBezTo>
                <a:cubicBezTo>
                  <a:pt x="9589" y="38100"/>
                  <a:pt x="9556" y="38100"/>
                  <a:pt x="9525" y="38100"/>
                </a:cubicBezTo>
                <a:cubicBezTo>
                  <a:pt x="6286" y="38100"/>
                  <a:pt x="3143" y="38100"/>
                  <a:pt x="0" y="381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EDCBD3-D8E2-DE06-1D1E-56A1AA3F940B}"/>
              </a:ext>
            </a:extLst>
          </p:cNvPr>
          <p:cNvSpPr txBox="1"/>
          <p:nvPr/>
        </p:nvSpPr>
        <p:spPr>
          <a:xfrm>
            <a:off x="5486400" y="3014450"/>
            <a:ext cx="1289957" cy="1018707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en-US" altLang="ko-KR" sz="5000" dirty="0">
                <a:solidFill>
                  <a:srgbClr val="C00000"/>
                </a:solidFill>
              </a:rPr>
              <a:t>vs</a:t>
            </a:r>
            <a:endParaRPr lang="ko-KR" altLang="en-US" sz="5000" dirty="0">
              <a:solidFill>
                <a:srgbClr val="C00000"/>
              </a:solidFill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DA8D628A-7965-BF04-D059-0E607C109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2978697"/>
            <a:ext cx="720000" cy="762581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303E236D-DEA8-31AC-78CA-72C3D6BBA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4028566"/>
            <a:ext cx="720000" cy="762581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6322E112-CA56-DFE3-ED0E-2CEE30E04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5078436"/>
            <a:ext cx="720000" cy="762581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DC03705D-F5AA-548E-ECD3-5ED6C166A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534" y="2978078"/>
            <a:ext cx="693466" cy="763200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4222BED7-2632-23F3-56AD-3111234DE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534" y="4027947"/>
            <a:ext cx="693466" cy="763200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3A1F41A6-F54A-BAC0-93F7-BA3EAEE61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534" y="5077817"/>
            <a:ext cx="693466" cy="763200"/>
          </a:xfrm>
          <a:prstGeom prst="rect">
            <a:avLst/>
          </a:prstGeom>
        </p:spPr>
      </p:pic>
      <p:sp>
        <p:nvSpPr>
          <p:cNvPr id="36" name="자유형: 도형 35" descr="단일 톱니바퀴 단색으로 채워진">
            <a:extLst>
              <a:ext uri="{FF2B5EF4-FFF2-40B4-BE49-F238E27FC236}">
                <a16:creationId xmlns:a16="http://schemas.microsoft.com/office/drawing/2014/main" id="{9EC98A47-E64D-AD2A-E37C-69C72BC5C979}"/>
              </a:ext>
            </a:extLst>
          </p:cNvPr>
          <p:cNvSpPr>
            <a:spLocks noChangeAspect="1"/>
          </p:cNvSpPr>
          <p:nvPr/>
        </p:nvSpPr>
        <p:spPr>
          <a:xfrm>
            <a:off x="8719217" y="2978078"/>
            <a:ext cx="900000" cy="720000"/>
          </a:xfrm>
          <a:custGeom>
            <a:avLst/>
            <a:gdLst>
              <a:gd name="connsiteX0" fmla="*/ 719614 w 1800000"/>
              <a:gd name="connsiteY0" fmla="*/ 1255311 h 1407017"/>
              <a:gd name="connsiteX1" fmla="*/ 702912 w 1800000"/>
              <a:gd name="connsiteY1" fmla="*/ 1259511 h 1407017"/>
              <a:gd name="connsiteX2" fmla="*/ 687969 w 1800000"/>
              <a:gd name="connsiteY2" fmla="*/ 1264297 h 1407017"/>
              <a:gd name="connsiteX3" fmla="*/ 682597 w 1800000"/>
              <a:gd name="connsiteY3" fmla="*/ 1273966 h 1407017"/>
              <a:gd name="connsiteX4" fmla="*/ 686895 w 1800000"/>
              <a:gd name="connsiteY4" fmla="*/ 1283928 h 1407017"/>
              <a:gd name="connsiteX5" fmla="*/ 697834 w 1800000"/>
              <a:gd name="connsiteY5" fmla="*/ 1288128 h 1407017"/>
              <a:gd name="connsiteX6" fmla="*/ 711996 w 1800000"/>
              <a:gd name="connsiteY6" fmla="*/ 1283244 h 1407017"/>
              <a:gd name="connsiteX7" fmla="*/ 718539 w 1800000"/>
              <a:gd name="connsiteY7" fmla="*/ 1274161 h 1407017"/>
              <a:gd name="connsiteX8" fmla="*/ 719614 w 1800000"/>
              <a:gd name="connsiteY8" fmla="*/ 1260781 h 1407017"/>
              <a:gd name="connsiteX9" fmla="*/ 548708 w 1800000"/>
              <a:gd name="connsiteY9" fmla="*/ 1242712 h 1407017"/>
              <a:gd name="connsiteX10" fmla="*/ 548708 w 1800000"/>
              <a:gd name="connsiteY10" fmla="*/ 1280998 h 1407017"/>
              <a:gd name="connsiteX11" fmla="*/ 575469 w 1800000"/>
              <a:gd name="connsiteY11" fmla="*/ 1280998 h 1407017"/>
              <a:gd name="connsiteX12" fmla="*/ 595296 w 1800000"/>
              <a:gd name="connsiteY12" fmla="*/ 1280119 h 1407017"/>
              <a:gd name="connsiteX13" fmla="*/ 605795 w 1800000"/>
              <a:gd name="connsiteY13" fmla="*/ 1274405 h 1407017"/>
              <a:gd name="connsiteX14" fmla="*/ 609848 w 1800000"/>
              <a:gd name="connsiteY14" fmla="*/ 1262246 h 1407017"/>
              <a:gd name="connsiteX15" fmla="*/ 606723 w 1800000"/>
              <a:gd name="connsiteY15" fmla="*/ 1251307 h 1407017"/>
              <a:gd name="connsiteX16" fmla="*/ 597689 w 1800000"/>
              <a:gd name="connsiteY16" fmla="*/ 1244763 h 1407017"/>
              <a:gd name="connsiteX17" fmla="*/ 572051 w 1800000"/>
              <a:gd name="connsiteY17" fmla="*/ 1242712 h 1407017"/>
              <a:gd name="connsiteX18" fmla="*/ 1178818 w 1800000"/>
              <a:gd name="connsiteY18" fmla="*/ 1220737 h 1407017"/>
              <a:gd name="connsiteX19" fmla="*/ 1162117 w 1800000"/>
              <a:gd name="connsiteY19" fmla="*/ 1228501 h 1407017"/>
              <a:gd name="connsiteX20" fmla="*/ 1155475 w 1800000"/>
              <a:gd name="connsiteY20" fmla="*/ 1251502 h 1407017"/>
              <a:gd name="connsiteX21" fmla="*/ 1162410 w 1800000"/>
              <a:gd name="connsiteY21" fmla="*/ 1277335 h 1407017"/>
              <a:gd name="connsiteX22" fmla="*/ 1179307 w 1800000"/>
              <a:gd name="connsiteY22" fmla="*/ 1285686 h 1407017"/>
              <a:gd name="connsiteX23" fmla="*/ 1195227 w 1800000"/>
              <a:gd name="connsiteY23" fmla="*/ 1278019 h 1407017"/>
              <a:gd name="connsiteX24" fmla="*/ 1201575 w 1800000"/>
              <a:gd name="connsiteY24" fmla="*/ 1252870 h 1407017"/>
              <a:gd name="connsiteX25" fmla="*/ 1195031 w 1800000"/>
              <a:gd name="connsiteY25" fmla="*/ 1228648 h 1407017"/>
              <a:gd name="connsiteX26" fmla="*/ 1178818 w 1800000"/>
              <a:gd name="connsiteY26" fmla="*/ 1220737 h 1407017"/>
              <a:gd name="connsiteX27" fmla="*/ 1004694 w 1800000"/>
              <a:gd name="connsiteY27" fmla="*/ 1201398 h 1407017"/>
              <a:gd name="connsiteX28" fmla="*/ 1032139 w 1800000"/>
              <a:gd name="connsiteY28" fmla="*/ 1201398 h 1407017"/>
              <a:gd name="connsiteX29" fmla="*/ 1032139 w 1800000"/>
              <a:gd name="connsiteY29" fmla="*/ 1249060 h 1407017"/>
              <a:gd name="connsiteX30" fmla="*/ 1033653 w 1800000"/>
              <a:gd name="connsiteY30" fmla="*/ 1275870 h 1407017"/>
              <a:gd name="connsiteX31" fmla="*/ 1039171 w 1800000"/>
              <a:gd name="connsiteY31" fmla="*/ 1283684 h 1407017"/>
              <a:gd name="connsiteX32" fmla="*/ 1049328 w 1800000"/>
              <a:gd name="connsiteY32" fmla="*/ 1286565 h 1407017"/>
              <a:gd name="connsiteX33" fmla="*/ 1061928 w 1800000"/>
              <a:gd name="connsiteY33" fmla="*/ 1282707 h 1407017"/>
              <a:gd name="connsiteX34" fmla="*/ 1069546 w 1800000"/>
              <a:gd name="connsiteY34" fmla="*/ 1273136 h 1407017"/>
              <a:gd name="connsiteX35" fmla="*/ 1071597 w 1800000"/>
              <a:gd name="connsiteY35" fmla="*/ 1245154 h 1407017"/>
              <a:gd name="connsiteX36" fmla="*/ 1071597 w 1800000"/>
              <a:gd name="connsiteY36" fmla="*/ 1201398 h 1407017"/>
              <a:gd name="connsiteX37" fmla="*/ 1099042 w 1800000"/>
              <a:gd name="connsiteY37" fmla="*/ 1201398 h 1407017"/>
              <a:gd name="connsiteX38" fmla="*/ 1099042 w 1800000"/>
              <a:gd name="connsiteY38" fmla="*/ 1305122 h 1407017"/>
              <a:gd name="connsiteX39" fmla="*/ 1073550 w 1800000"/>
              <a:gd name="connsiteY39" fmla="*/ 1305122 h 1407017"/>
              <a:gd name="connsiteX40" fmla="*/ 1073550 w 1800000"/>
              <a:gd name="connsiteY40" fmla="*/ 1289593 h 1407017"/>
              <a:gd name="connsiteX41" fmla="*/ 1058656 w 1800000"/>
              <a:gd name="connsiteY41" fmla="*/ 1302680 h 1407017"/>
              <a:gd name="connsiteX42" fmla="*/ 1039171 w 1800000"/>
              <a:gd name="connsiteY42" fmla="*/ 1307466 h 1407017"/>
              <a:gd name="connsiteX43" fmla="*/ 1020419 w 1800000"/>
              <a:gd name="connsiteY43" fmla="*/ 1302876 h 1407017"/>
              <a:gd name="connsiteX44" fmla="*/ 1008405 w 1800000"/>
              <a:gd name="connsiteY44" fmla="*/ 1289984 h 1407017"/>
              <a:gd name="connsiteX45" fmla="*/ 1004694 w 1800000"/>
              <a:gd name="connsiteY45" fmla="*/ 1267031 h 1407017"/>
              <a:gd name="connsiteX46" fmla="*/ 1186241 w 1800000"/>
              <a:gd name="connsiteY46" fmla="*/ 1199054 h 1407017"/>
              <a:gd name="connsiteX47" fmla="*/ 1216909 w 1800000"/>
              <a:gd name="connsiteY47" fmla="*/ 1213216 h 1407017"/>
              <a:gd name="connsiteX48" fmla="*/ 1229508 w 1800000"/>
              <a:gd name="connsiteY48" fmla="*/ 1252674 h 1407017"/>
              <a:gd name="connsiteX49" fmla="*/ 1216811 w 1800000"/>
              <a:gd name="connsiteY49" fmla="*/ 1293060 h 1407017"/>
              <a:gd name="connsiteX50" fmla="*/ 1186046 w 1800000"/>
              <a:gd name="connsiteY50" fmla="*/ 1307466 h 1407017"/>
              <a:gd name="connsiteX51" fmla="*/ 1170468 w 1800000"/>
              <a:gd name="connsiteY51" fmla="*/ 1304048 h 1407017"/>
              <a:gd name="connsiteX52" fmla="*/ 1155768 w 1800000"/>
              <a:gd name="connsiteY52" fmla="*/ 1292328 h 1407017"/>
              <a:gd name="connsiteX53" fmla="*/ 1155768 w 1800000"/>
              <a:gd name="connsiteY53" fmla="*/ 1344580 h 1407017"/>
              <a:gd name="connsiteX54" fmla="*/ 1128324 w 1800000"/>
              <a:gd name="connsiteY54" fmla="*/ 1344580 h 1407017"/>
              <a:gd name="connsiteX55" fmla="*/ 1128324 w 1800000"/>
              <a:gd name="connsiteY55" fmla="*/ 1201398 h 1407017"/>
              <a:gd name="connsiteX56" fmla="*/ 1153913 w 1800000"/>
              <a:gd name="connsiteY56" fmla="*/ 1201398 h 1407017"/>
              <a:gd name="connsiteX57" fmla="*/ 1153913 w 1800000"/>
              <a:gd name="connsiteY57" fmla="*/ 1216635 h 1407017"/>
              <a:gd name="connsiteX58" fmla="*/ 1167391 w 1800000"/>
              <a:gd name="connsiteY58" fmla="*/ 1203938 h 1407017"/>
              <a:gd name="connsiteX59" fmla="*/ 1186241 w 1800000"/>
              <a:gd name="connsiteY59" fmla="*/ 1199054 h 1407017"/>
              <a:gd name="connsiteX60" fmla="*/ 820924 w 1800000"/>
              <a:gd name="connsiteY60" fmla="*/ 1199054 h 1407017"/>
              <a:gd name="connsiteX61" fmla="*/ 851055 w 1800000"/>
              <a:gd name="connsiteY61" fmla="*/ 1207209 h 1407017"/>
              <a:gd name="connsiteX62" fmla="*/ 867121 w 1800000"/>
              <a:gd name="connsiteY62" fmla="*/ 1232066 h 1407017"/>
              <a:gd name="connsiteX63" fmla="*/ 840067 w 1800000"/>
              <a:gd name="connsiteY63" fmla="*/ 1236950 h 1407017"/>
              <a:gd name="connsiteX64" fmla="*/ 833865 w 1800000"/>
              <a:gd name="connsiteY64" fmla="*/ 1224741 h 1407017"/>
              <a:gd name="connsiteX65" fmla="*/ 821314 w 1800000"/>
              <a:gd name="connsiteY65" fmla="*/ 1220639 h 1407017"/>
              <a:gd name="connsiteX66" fmla="*/ 804955 w 1800000"/>
              <a:gd name="connsiteY66" fmla="*/ 1227720 h 1407017"/>
              <a:gd name="connsiteX67" fmla="*/ 798851 w 1800000"/>
              <a:gd name="connsiteY67" fmla="*/ 1251404 h 1407017"/>
              <a:gd name="connsiteX68" fmla="*/ 805053 w 1800000"/>
              <a:gd name="connsiteY68" fmla="*/ 1277482 h 1407017"/>
              <a:gd name="connsiteX69" fmla="*/ 821705 w 1800000"/>
              <a:gd name="connsiteY69" fmla="*/ 1285100 h 1407017"/>
              <a:gd name="connsiteX70" fmla="*/ 834500 w 1800000"/>
              <a:gd name="connsiteY70" fmla="*/ 1280656 h 1407017"/>
              <a:gd name="connsiteX71" fmla="*/ 841532 w 1800000"/>
              <a:gd name="connsiteY71" fmla="*/ 1265371 h 1407017"/>
              <a:gd name="connsiteX72" fmla="*/ 868488 w 1800000"/>
              <a:gd name="connsiteY72" fmla="*/ 1269961 h 1407017"/>
              <a:gd name="connsiteX73" fmla="*/ 852373 w 1800000"/>
              <a:gd name="connsiteY73" fmla="*/ 1297992 h 1407017"/>
              <a:gd name="connsiteX74" fmla="*/ 820435 w 1800000"/>
              <a:gd name="connsiteY74" fmla="*/ 1307466 h 1407017"/>
              <a:gd name="connsiteX75" fmla="*/ 784152 w 1800000"/>
              <a:gd name="connsiteY75" fmla="*/ 1293109 h 1407017"/>
              <a:gd name="connsiteX76" fmla="*/ 770625 w 1800000"/>
              <a:gd name="connsiteY76" fmla="*/ 1253358 h 1407017"/>
              <a:gd name="connsiteX77" fmla="*/ 784200 w 1800000"/>
              <a:gd name="connsiteY77" fmla="*/ 1213363 h 1407017"/>
              <a:gd name="connsiteX78" fmla="*/ 820924 w 1800000"/>
              <a:gd name="connsiteY78" fmla="*/ 1199054 h 1407017"/>
              <a:gd name="connsiteX79" fmla="*/ 702912 w 1800000"/>
              <a:gd name="connsiteY79" fmla="*/ 1199054 h 1407017"/>
              <a:gd name="connsiteX80" fmla="*/ 730260 w 1800000"/>
              <a:gd name="connsiteY80" fmla="*/ 1203400 h 1407017"/>
              <a:gd name="connsiteX81" fmla="*/ 742908 w 1800000"/>
              <a:gd name="connsiteY81" fmla="*/ 1214437 h 1407017"/>
              <a:gd name="connsiteX82" fmla="*/ 746570 w 1800000"/>
              <a:gd name="connsiteY82" fmla="*/ 1239001 h 1407017"/>
              <a:gd name="connsiteX83" fmla="*/ 746277 w 1800000"/>
              <a:gd name="connsiteY83" fmla="*/ 1271036 h 1407017"/>
              <a:gd name="connsiteX84" fmla="*/ 747596 w 1800000"/>
              <a:gd name="connsiteY84" fmla="*/ 1291204 h 1407017"/>
              <a:gd name="connsiteX85" fmla="*/ 752528 w 1800000"/>
              <a:gd name="connsiteY85" fmla="*/ 1305122 h 1407017"/>
              <a:gd name="connsiteX86" fmla="*/ 725376 w 1800000"/>
              <a:gd name="connsiteY86" fmla="*/ 1305122 h 1407017"/>
              <a:gd name="connsiteX87" fmla="*/ 722739 w 1800000"/>
              <a:gd name="connsiteY87" fmla="*/ 1297016 h 1407017"/>
              <a:gd name="connsiteX88" fmla="*/ 721762 w 1800000"/>
              <a:gd name="connsiteY88" fmla="*/ 1293793 h 1407017"/>
              <a:gd name="connsiteX89" fmla="*/ 706721 w 1800000"/>
              <a:gd name="connsiteY89" fmla="*/ 1304048 h 1407017"/>
              <a:gd name="connsiteX90" fmla="*/ 689629 w 1800000"/>
              <a:gd name="connsiteY90" fmla="*/ 1307466 h 1407017"/>
              <a:gd name="connsiteX91" fmla="*/ 664382 w 1800000"/>
              <a:gd name="connsiteY91" fmla="*/ 1298774 h 1407017"/>
              <a:gd name="connsiteX92" fmla="*/ 655153 w 1800000"/>
              <a:gd name="connsiteY92" fmla="*/ 1276798 h 1407017"/>
              <a:gd name="connsiteX93" fmla="*/ 659352 w 1800000"/>
              <a:gd name="connsiteY93" fmla="*/ 1261122 h 1407017"/>
              <a:gd name="connsiteX94" fmla="*/ 671121 w 1800000"/>
              <a:gd name="connsiteY94" fmla="*/ 1250574 h 1407017"/>
              <a:gd name="connsiteX95" fmla="*/ 692950 w 1800000"/>
              <a:gd name="connsiteY95" fmla="*/ 1244177 h 1407017"/>
              <a:gd name="connsiteX96" fmla="*/ 719614 w 1800000"/>
              <a:gd name="connsiteY96" fmla="*/ 1237438 h 1407017"/>
              <a:gd name="connsiteX97" fmla="*/ 719614 w 1800000"/>
              <a:gd name="connsiteY97" fmla="*/ 1234703 h 1407017"/>
              <a:gd name="connsiteX98" fmla="*/ 715707 w 1800000"/>
              <a:gd name="connsiteY98" fmla="*/ 1223422 h 1407017"/>
              <a:gd name="connsiteX99" fmla="*/ 700959 w 1800000"/>
              <a:gd name="connsiteY99" fmla="*/ 1220053 h 1407017"/>
              <a:gd name="connsiteX100" fmla="*/ 689532 w 1800000"/>
              <a:gd name="connsiteY100" fmla="*/ 1222934 h 1407017"/>
              <a:gd name="connsiteX101" fmla="*/ 682890 w 1800000"/>
              <a:gd name="connsiteY101" fmla="*/ 1233043 h 1407017"/>
              <a:gd name="connsiteX102" fmla="*/ 657985 w 1800000"/>
              <a:gd name="connsiteY102" fmla="*/ 1228550 h 1407017"/>
              <a:gd name="connsiteX103" fmla="*/ 672440 w 1800000"/>
              <a:gd name="connsiteY103" fmla="*/ 1206282 h 1407017"/>
              <a:gd name="connsiteX104" fmla="*/ 702912 w 1800000"/>
              <a:gd name="connsiteY104" fmla="*/ 1199054 h 1407017"/>
              <a:gd name="connsiteX105" fmla="*/ 548708 w 1800000"/>
              <a:gd name="connsiteY105" fmla="*/ 1185771 h 1407017"/>
              <a:gd name="connsiteX106" fmla="*/ 548708 w 1800000"/>
              <a:gd name="connsiteY106" fmla="*/ 1218881 h 1407017"/>
              <a:gd name="connsiteX107" fmla="*/ 567656 w 1800000"/>
              <a:gd name="connsiteY107" fmla="*/ 1218881 h 1407017"/>
              <a:gd name="connsiteX108" fmla="*/ 588654 w 1800000"/>
              <a:gd name="connsiteY108" fmla="*/ 1218393 h 1407017"/>
              <a:gd name="connsiteX109" fmla="*/ 600326 w 1800000"/>
              <a:gd name="connsiteY109" fmla="*/ 1213265 h 1407017"/>
              <a:gd name="connsiteX110" fmla="*/ 604574 w 1800000"/>
              <a:gd name="connsiteY110" fmla="*/ 1202082 h 1407017"/>
              <a:gd name="connsiteX111" fmla="*/ 600912 w 1800000"/>
              <a:gd name="connsiteY111" fmla="*/ 1191290 h 1407017"/>
              <a:gd name="connsiteX112" fmla="*/ 590022 w 1800000"/>
              <a:gd name="connsiteY112" fmla="*/ 1186260 h 1407017"/>
              <a:gd name="connsiteX113" fmla="*/ 565312 w 1800000"/>
              <a:gd name="connsiteY113" fmla="*/ 1185771 h 1407017"/>
              <a:gd name="connsiteX114" fmla="*/ 890003 w 1800000"/>
              <a:gd name="connsiteY114" fmla="*/ 1161940 h 1407017"/>
              <a:gd name="connsiteX115" fmla="*/ 917448 w 1800000"/>
              <a:gd name="connsiteY115" fmla="*/ 1161940 h 1407017"/>
              <a:gd name="connsiteX116" fmla="*/ 917448 w 1800000"/>
              <a:gd name="connsiteY116" fmla="*/ 1237926 h 1407017"/>
              <a:gd name="connsiteX117" fmla="*/ 949581 w 1800000"/>
              <a:gd name="connsiteY117" fmla="*/ 1201398 h 1407017"/>
              <a:gd name="connsiteX118" fmla="*/ 983374 w 1800000"/>
              <a:gd name="connsiteY118" fmla="*/ 1201398 h 1407017"/>
              <a:gd name="connsiteX119" fmla="*/ 947921 w 1800000"/>
              <a:gd name="connsiteY119" fmla="*/ 1239294 h 1407017"/>
              <a:gd name="connsiteX120" fmla="*/ 985914 w 1800000"/>
              <a:gd name="connsiteY120" fmla="*/ 1305122 h 1407017"/>
              <a:gd name="connsiteX121" fmla="*/ 956320 w 1800000"/>
              <a:gd name="connsiteY121" fmla="*/ 1305122 h 1407017"/>
              <a:gd name="connsiteX122" fmla="*/ 930243 w 1800000"/>
              <a:gd name="connsiteY122" fmla="*/ 1258534 h 1407017"/>
              <a:gd name="connsiteX123" fmla="*/ 917448 w 1800000"/>
              <a:gd name="connsiteY123" fmla="*/ 1271915 h 1407017"/>
              <a:gd name="connsiteX124" fmla="*/ 917448 w 1800000"/>
              <a:gd name="connsiteY124" fmla="*/ 1305122 h 1407017"/>
              <a:gd name="connsiteX125" fmla="*/ 890003 w 1800000"/>
              <a:gd name="connsiteY125" fmla="*/ 1305122 h 1407017"/>
              <a:gd name="connsiteX126" fmla="*/ 519798 w 1800000"/>
              <a:gd name="connsiteY126" fmla="*/ 1161940 h 1407017"/>
              <a:gd name="connsiteX127" fmla="*/ 577032 w 1800000"/>
              <a:gd name="connsiteY127" fmla="*/ 1161940 h 1407017"/>
              <a:gd name="connsiteX128" fmla="*/ 602377 w 1800000"/>
              <a:gd name="connsiteY128" fmla="*/ 1163356 h 1407017"/>
              <a:gd name="connsiteX129" fmla="*/ 617320 w 1800000"/>
              <a:gd name="connsiteY129" fmla="*/ 1169265 h 1407017"/>
              <a:gd name="connsiteX130" fmla="*/ 628308 w 1800000"/>
              <a:gd name="connsiteY130" fmla="*/ 1181230 h 1407017"/>
              <a:gd name="connsiteX131" fmla="*/ 632703 w 1800000"/>
              <a:gd name="connsiteY131" fmla="*/ 1197980 h 1407017"/>
              <a:gd name="connsiteX132" fmla="*/ 627282 w 1800000"/>
              <a:gd name="connsiteY132" fmla="*/ 1216439 h 1407017"/>
              <a:gd name="connsiteX133" fmla="*/ 612583 w 1800000"/>
              <a:gd name="connsiteY133" fmla="*/ 1229038 h 1407017"/>
              <a:gd name="connsiteX134" fmla="*/ 632703 w 1800000"/>
              <a:gd name="connsiteY134" fmla="*/ 1242028 h 1407017"/>
              <a:gd name="connsiteX135" fmla="*/ 639735 w 1800000"/>
              <a:gd name="connsiteY135" fmla="*/ 1263613 h 1407017"/>
              <a:gd name="connsiteX136" fmla="*/ 635193 w 1800000"/>
              <a:gd name="connsiteY136" fmla="*/ 1282610 h 1407017"/>
              <a:gd name="connsiteX137" fmla="*/ 622789 w 1800000"/>
              <a:gd name="connsiteY137" fmla="*/ 1297357 h 1407017"/>
              <a:gd name="connsiteX138" fmla="*/ 603402 w 1800000"/>
              <a:gd name="connsiteY138" fmla="*/ 1304145 h 1407017"/>
              <a:gd name="connsiteX139" fmla="*/ 568535 w 1800000"/>
              <a:gd name="connsiteY139" fmla="*/ 1305122 h 1407017"/>
              <a:gd name="connsiteX140" fmla="*/ 519798 w 1800000"/>
              <a:gd name="connsiteY140" fmla="*/ 1305122 h 1407017"/>
              <a:gd name="connsiteX141" fmla="*/ 729285 w 1800000"/>
              <a:gd name="connsiteY141" fmla="*/ 1060437 h 1407017"/>
              <a:gd name="connsiteX142" fmla="*/ 739345 w 1800000"/>
              <a:gd name="connsiteY142" fmla="*/ 1060437 h 1407017"/>
              <a:gd name="connsiteX143" fmla="*/ 739345 w 1800000"/>
              <a:gd name="connsiteY143" fmla="*/ 1069927 h 1407017"/>
              <a:gd name="connsiteX144" fmla="*/ 729285 w 1800000"/>
              <a:gd name="connsiteY144" fmla="*/ 1069927 h 1407017"/>
              <a:gd name="connsiteX145" fmla="*/ 695980 w 1800000"/>
              <a:gd name="connsiteY145" fmla="*/ 1060437 h 1407017"/>
              <a:gd name="connsiteX146" fmla="*/ 705991 w 1800000"/>
              <a:gd name="connsiteY146" fmla="*/ 1060437 h 1407017"/>
              <a:gd name="connsiteX147" fmla="*/ 705991 w 1800000"/>
              <a:gd name="connsiteY147" fmla="*/ 1069927 h 1407017"/>
              <a:gd name="connsiteX148" fmla="*/ 695980 w 1800000"/>
              <a:gd name="connsiteY148" fmla="*/ 1069927 h 1407017"/>
              <a:gd name="connsiteX149" fmla="*/ 662626 w 1800000"/>
              <a:gd name="connsiteY149" fmla="*/ 1060437 h 1407017"/>
              <a:gd name="connsiteX150" fmla="*/ 672637 w 1800000"/>
              <a:gd name="connsiteY150" fmla="*/ 1060437 h 1407017"/>
              <a:gd name="connsiteX151" fmla="*/ 672637 w 1800000"/>
              <a:gd name="connsiteY151" fmla="*/ 1069927 h 1407017"/>
              <a:gd name="connsiteX152" fmla="*/ 662626 w 1800000"/>
              <a:gd name="connsiteY152" fmla="*/ 1069927 h 1407017"/>
              <a:gd name="connsiteX153" fmla="*/ 238763 w 1800000"/>
              <a:gd name="connsiteY153" fmla="*/ 1002841 h 1407017"/>
              <a:gd name="connsiteX154" fmla="*/ 574763 w 1800000"/>
              <a:gd name="connsiteY154" fmla="*/ 1002841 h 1407017"/>
              <a:gd name="connsiteX155" fmla="*/ 586763 w 1800000"/>
              <a:gd name="connsiteY155" fmla="*/ 1014218 h 1407017"/>
              <a:gd name="connsiteX156" fmla="*/ 586763 w 1800000"/>
              <a:gd name="connsiteY156" fmla="*/ 1059722 h 1407017"/>
              <a:gd name="connsiteX157" fmla="*/ 574763 w 1800000"/>
              <a:gd name="connsiteY157" fmla="*/ 1071098 h 1407017"/>
              <a:gd name="connsiteX158" fmla="*/ 238763 w 1800000"/>
              <a:gd name="connsiteY158" fmla="*/ 1071098 h 1407017"/>
              <a:gd name="connsiteX159" fmla="*/ 226763 w 1800000"/>
              <a:gd name="connsiteY159" fmla="*/ 1059722 h 1407017"/>
              <a:gd name="connsiteX160" fmla="*/ 226763 w 1800000"/>
              <a:gd name="connsiteY160" fmla="*/ 1014218 h 1407017"/>
              <a:gd name="connsiteX161" fmla="*/ 238763 w 1800000"/>
              <a:gd name="connsiteY161" fmla="*/ 1002841 h 1407017"/>
              <a:gd name="connsiteX162" fmla="*/ 900000 w 1800000"/>
              <a:gd name="connsiteY162" fmla="*/ 988565 h 1407017"/>
              <a:gd name="connsiteX163" fmla="*/ 1048236 w 1800000"/>
              <a:gd name="connsiteY163" fmla="*/ 988565 h 1407017"/>
              <a:gd name="connsiteX164" fmla="*/ 1048236 w 1800000"/>
              <a:gd name="connsiteY164" fmla="*/ 1121977 h 1407017"/>
              <a:gd name="connsiteX165" fmla="*/ 900000 w 1800000"/>
              <a:gd name="connsiteY165" fmla="*/ 1121977 h 1407017"/>
              <a:gd name="connsiteX166" fmla="*/ 172764 w 1800000"/>
              <a:gd name="connsiteY166" fmla="*/ 959868 h 1407017"/>
              <a:gd name="connsiteX167" fmla="*/ 145763 w 1800000"/>
              <a:gd name="connsiteY167" fmla="*/ 985465 h 1407017"/>
              <a:gd name="connsiteX168" fmla="*/ 145763 w 1800000"/>
              <a:gd name="connsiteY168" fmla="*/ 1087849 h 1407017"/>
              <a:gd name="connsiteX169" fmla="*/ 172764 w 1800000"/>
              <a:gd name="connsiteY169" fmla="*/ 1113445 h 1407017"/>
              <a:gd name="connsiteX170" fmla="*/ 820763 w 1800000"/>
              <a:gd name="connsiteY170" fmla="*/ 1113445 h 1407017"/>
              <a:gd name="connsiteX171" fmla="*/ 847763 w 1800000"/>
              <a:gd name="connsiteY171" fmla="*/ 1087849 h 1407017"/>
              <a:gd name="connsiteX172" fmla="*/ 847763 w 1800000"/>
              <a:gd name="connsiteY172" fmla="*/ 985465 h 1407017"/>
              <a:gd name="connsiteX173" fmla="*/ 820763 w 1800000"/>
              <a:gd name="connsiteY173" fmla="*/ 959868 h 1407017"/>
              <a:gd name="connsiteX174" fmla="*/ 166764 w 1800000"/>
              <a:gd name="connsiteY174" fmla="*/ 951336 h 1407017"/>
              <a:gd name="connsiteX175" fmla="*/ 826763 w 1800000"/>
              <a:gd name="connsiteY175" fmla="*/ 951336 h 1407017"/>
              <a:gd name="connsiteX176" fmla="*/ 856763 w 1800000"/>
              <a:gd name="connsiteY176" fmla="*/ 979777 h 1407017"/>
              <a:gd name="connsiteX177" fmla="*/ 856763 w 1800000"/>
              <a:gd name="connsiteY177" fmla="*/ 1093537 h 1407017"/>
              <a:gd name="connsiteX178" fmla="*/ 826763 w 1800000"/>
              <a:gd name="connsiteY178" fmla="*/ 1121977 h 1407017"/>
              <a:gd name="connsiteX179" fmla="*/ 166764 w 1800000"/>
              <a:gd name="connsiteY179" fmla="*/ 1121977 h 1407017"/>
              <a:gd name="connsiteX180" fmla="*/ 136763 w 1800000"/>
              <a:gd name="connsiteY180" fmla="*/ 1093537 h 1407017"/>
              <a:gd name="connsiteX181" fmla="*/ 136763 w 1800000"/>
              <a:gd name="connsiteY181" fmla="*/ 979777 h 1407017"/>
              <a:gd name="connsiteX182" fmla="*/ 166764 w 1800000"/>
              <a:gd name="connsiteY182" fmla="*/ 951336 h 1407017"/>
              <a:gd name="connsiteX183" fmla="*/ 1090588 w 1800000"/>
              <a:gd name="connsiteY183" fmla="*/ 817036 h 1407017"/>
              <a:gd name="connsiteX184" fmla="*/ 1238824 w 1800000"/>
              <a:gd name="connsiteY184" fmla="*/ 817036 h 1407017"/>
              <a:gd name="connsiteX185" fmla="*/ 1238824 w 1800000"/>
              <a:gd name="connsiteY185" fmla="*/ 1121977 h 1407017"/>
              <a:gd name="connsiteX186" fmla="*/ 1090588 w 1800000"/>
              <a:gd name="connsiteY186" fmla="*/ 1121977 h 1407017"/>
              <a:gd name="connsiteX187" fmla="*/ 1281177 w 1800000"/>
              <a:gd name="connsiteY187" fmla="*/ 645507 h 1407017"/>
              <a:gd name="connsiteX188" fmla="*/ 1429412 w 1800000"/>
              <a:gd name="connsiteY188" fmla="*/ 645507 h 1407017"/>
              <a:gd name="connsiteX189" fmla="*/ 1429412 w 1800000"/>
              <a:gd name="connsiteY189" fmla="*/ 1121977 h 1407017"/>
              <a:gd name="connsiteX190" fmla="*/ 1281177 w 1800000"/>
              <a:gd name="connsiteY190" fmla="*/ 1121977 h 1407017"/>
              <a:gd name="connsiteX191" fmla="*/ 496367 w 1800000"/>
              <a:gd name="connsiteY191" fmla="*/ 567599 h 1407017"/>
              <a:gd name="connsiteX192" fmla="*/ 401213 w 1800000"/>
              <a:gd name="connsiteY192" fmla="*/ 657938 h 1407017"/>
              <a:gd name="connsiteX193" fmla="*/ 496367 w 1800000"/>
              <a:gd name="connsiteY193" fmla="*/ 748277 h 1407017"/>
              <a:gd name="connsiteX194" fmla="*/ 591522 w 1800000"/>
              <a:gd name="connsiteY194" fmla="*/ 657938 h 1407017"/>
              <a:gd name="connsiteX195" fmla="*/ 496367 w 1800000"/>
              <a:gd name="connsiteY195" fmla="*/ 567599 h 1407017"/>
              <a:gd name="connsiteX196" fmla="*/ 1471765 w 1800000"/>
              <a:gd name="connsiteY196" fmla="*/ 473977 h 1407017"/>
              <a:gd name="connsiteX197" fmla="*/ 1620000 w 1800000"/>
              <a:gd name="connsiteY197" fmla="*/ 473977 h 1407017"/>
              <a:gd name="connsiteX198" fmla="*/ 1620000 w 1800000"/>
              <a:gd name="connsiteY198" fmla="*/ 1121977 h 1407017"/>
              <a:gd name="connsiteX199" fmla="*/ 1471765 w 1800000"/>
              <a:gd name="connsiteY199" fmla="*/ 1121977 h 1407017"/>
              <a:gd name="connsiteX200" fmla="*/ 464649 w 1800000"/>
              <a:gd name="connsiteY200" fmla="*/ 401977 h 1407017"/>
              <a:gd name="connsiteX201" fmla="*/ 528085 w 1800000"/>
              <a:gd name="connsiteY201" fmla="*/ 401977 h 1407017"/>
              <a:gd name="connsiteX202" fmla="*/ 555046 w 1800000"/>
              <a:gd name="connsiteY202" fmla="*/ 454675 h 1407017"/>
              <a:gd name="connsiteX203" fmla="*/ 605002 w 1800000"/>
              <a:gd name="connsiteY203" fmla="*/ 474249 h 1407017"/>
              <a:gd name="connsiteX204" fmla="*/ 664473 w 1800000"/>
              <a:gd name="connsiteY204" fmla="*/ 455428 h 1407017"/>
              <a:gd name="connsiteX205" fmla="*/ 709671 w 1800000"/>
              <a:gd name="connsiteY205" fmla="*/ 498339 h 1407017"/>
              <a:gd name="connsiteX206" fmla="*/ 689848 w 1800000"/>
              <a:gd name="connsiteY206" fmla="*/ 554801 h 1407017"/>
              <a:gd name="connsiteX207" fmla="*/ 710464 w 1800000"/>
              <a:gd name="connsiteY207" fmla="*/ 601476 h 1407017"/>
              <a:gd name="connsiteX208" fmla="*/ 766764 w 1800000"/>
              <a:gd name="connsiteY208" fmla="*/ 627072 h 1407017"/>
              <a:gd name="connsiteX209" fmla="*/ 766764 w 1800000"/>
              <a:gd name="connsiteY209" fmla="*/ 687298 h 1407017"/>
              <a:gd name="connsiteX210" fmla="*/ 711257 w 1800000"/>
              <a:gd name="connsiteY210" fmla="*/ 713648 h 1407017"/>
              <a:gd name="connsiteX211" fmla="*/ 690641 w 1800000"/>
              <a:gd name="connsiteY211" fmla="*/ 761075 h 1407017"/>
              <a:gd name="connsiteX212" fmla="*/ 710464 w 1800000"/>
              <a:gd name="connsiteY212" fmla="*/ 817538 h 1407017"/>
              <a:gd name="connsiteX213" fmla="*/ 665266 w 1800000"/>
              <a:gd name="connsiteY213" fmla="*/ 860449 h 1407017"/>
              <a:gd name="connsiteX214" fmla="*/ 605795 w 1800000"/>
              <a:gd name="connsiteY214" fmla="*/ 841628 h 1407017"/>
              <a:gd name="connsiteX215" fmla="*/ 556632 w 1800000"/>
              <a:gd name="connsiteY215" fmla="*/ 861202 h 1407017"/>
              <a:gd name="connsiteX216" fmla="*/ 528878 w 1800000"/>
              <a:gd name="connsiteY216" fmla="*/ 913899 h 1407017"/>
              <a:gd name="connsiteX217" fmla="*/ 465442 w 1800000"/>
              <a:gd name="connsiteY217" fmla="*/ 913899 h 1407017"/>
              <a:gd name="connsiteX218" fmla="*/ 437689 w 1800000"/>
              <a:gd name="connsiteY218" fmla="*/ 861202 h 1407017"/>
              <a:gd name="connsiteX219" fmla="*/ 387733 w 1800000"/>
              <a:gd name="connsiteY219" fmla="*/ 841628 h 1407017"/>
              <a:gd name="connsiteX220" fmla="*/ 328261 w 1800000"/>
              <a:gd name="connsiteY220" fmla="*/ 860449 h 1407017"/>
              <a:gd name="connsiteX221" fmla="*/ 283063 w 1800000"/>
              <a:gd name="connsiteY221" fmla="*/ 817538 h 1407017"/>
              <a:gd name="connsiteX222" fmla="*/ 302887 w 1800000"/>
              <a:gd name="connsiteY222" fmla="*/ 761075 h 1407017"/>
              <a:gd name="connsiteX223" fmla="*/ 282270 w 1800000"/>
              <a:gd name="connsiteY223" fmla="*/ 714400 h 1407017"/>
              <a:gd name="connsiteX224" fmla="*/ 226763 w 1800000"/>
              <a:gd name="connsiteY224" fmla="*/ 688052 h 1407017"/>
              <a:gd name="connsiteX225" fmla="*/ 226763 w 1800000"/>
              <a:gd name="connsiteY225" fmla="*/ 627825 h 1407017"/>
              <a:gd name="connsiteX226" fmla="*/ 282270 w 1800000"/>
              <a:gd name="connsiteY226" fmla="*/ 602229 h 1407017"/>
              <a:gd name="connsiteX227" fmla="*/ 302887 w 1800000"/>
              <a:gd name="connsiteY227" fmla="*/ 554801 h 1407017"/>
              <a:gd name="connsiteX228" fmla="*/ 283063 w 1800000"/>
              <a:gd name="connsiteY228" fmla="*/ 498339 h 1407017"/>
              <a:gd name="connsiteX229" fmla="*/ 328261 w 1800000"/>
              <a:gd name="connsiteY229" fmla="*/ 455428 h 1407017"/>
              <a:gd name="connsiteX230" fmla="*/ 387733 w 1800000"/>
              <a:gd name="connsiteY230" fmla="*/ 474249 h 1407017"/>
              <a:gd name="connsiteX231" fmla="*/ 436896 w 1800000"/>
              <a:gd name="connsiteY231" fmla="*/ 454675 h 1407017"/>
              <a:gd name="connsiteX232" fmla="*/ 36000 w 1800000"/>
              <a:gd name="connsiteY232" fmla="*/ 363017 h 1407017"/>
              <a:gd name="connsiteX233" fmla="*/ 36000 w 1800000"/>
              <a:gd name="connsiteY233" fmla="*/ 1280388 h 1407017"/>
              <a:gd name="connsiteX234" fmla="*/ 126629 w 1800000"/>
              <a:gd name="connsiteY234" fmla="*/ 1371017 h 1407017"/>
              <a:gd name="connsiteX235" fmla="*/ 1673371 w 1800000"/>
              <a:gd name="connsiteY235" fmla="*/ 1371017 h 1407017"/>
              <a:gd name="connsiteX236" fmla="*/ 1764000 w 1800000"/>
              <a:gd name="connsiteY236" fmla="*/ 1280388 h 1407017"/>
              <a:gd name="connsiteX237" fmla="*/ 1764000 w 1800000"/>
              <a:gd name="connsiteY237" fmla="*/ 363017 h 1407017"/>
              <a:gd name="connsiteX238" fmla="*/ 1166079 w 1800000"/>
              <a:gd name="connsiteY238" fmla="*/ 189786 h 1407017"/>
              <a:gd name="connsiteX239" fmla="*/ 1166079 w 1800000"/>
              <a:gd name="connsiteY239" fmla="*/ 221151 h 1407017"/>
              <a:gd name="connsiteX240" fmla="*/ 1227693 w 1800000"/>
              <a:gd name="connsiteY240" fmla="*/ 221151 h 1407017"/>
              <a:gd name="connsiteX241" fmla="*/ 1227693 w 1800000"/>
              <a:gd name="connsiteY241" fmla="*/ 189786 h 1407017"/>
              <a:gd name="connsiteX242" fmla="*/ 1385526 w 1800000"/>
              <a:gd name="connsiteY242" fmla="*/ 126608 h 1407017"/>
              <a:gd name="connsiteX243" fmla="*/ 1418286 w 1800000"/>
              <a:gd name="connsiteY243" fmla="*/ 140449 h 1407017"/>
              <a:gd name="connsiteX244" fmla="*/ 1430621 w 1800000"/>
              <a:gd name="connsiteY244" fmla="*/ 182419 h 1407017"/>
              <a:gd name="connsiteX245" fmla="*/ 1417952 w 1800000"/>
              <a:gd name="connsiteY245" fmla="*/ 225114 h 1407017"/>
              <a:gd name="connsiteX246" fmla="*/ 1385526 w 1800000"/>
              <a:gd name="connsiteY246" fmla="*/ 239346 h 1407017"/>
              <a:gd name="connsiteX247" fmla="*/ 1352932 w 1800000"/>
              <a:gd name="connsiteY247" fmla="*/ 225002 h 1407017"/>
              <a:gd name="connsiteX248" fmla="*/ 1340096 w 1800000"/>
              <a:gd name="connsiteY248" fmla="*/ 182865 h 1407017"/>
              <a:gd name="connsiteX249" fmla="*/ 1352597 w 1800000"/>
              <a:gd name="connsiteY249" fmla="*/ 140617 h 1407017"/>
              <a:gd name="connsiteX250" fmla="*/ 1385526 w 1800000"/>
              <a:gd name="connsiteY250" fmla="*/ 126608 h 1407017"/>
              <a:gd name="connsiteX251" fmla="*/ 1539488 w 1800000"/>
              <a:gd name="connsiteY251" fmla="*/ 101159 h 1407017"/>
              <a:gd name="connsiteX252" fmla="*/ 1590164 w 1800000"/>
              <a:gd name="connsiteY252" fmla="*/ 179405 h 1407017"/>
              <a:gd name="connsiteX253" fmla="*/ 1534242 w 1800000"/>
              <a:gd name="connsiteY253" fmla="*/ 264795 h 1407017"/>
              <a:gd name="connsiteX254" fmla="*/ 1573868 w 1800000"/>
              <a:gd name="connsiteY254" fmla="*/ 264795 h 1407017"/>
              <a:gd name="connsiteX255" fmla="*/ 1610256 w 1800000"/>
              <a:gd name="connsiteY255" fmla="*/ 208203 h 1407017"/>
              <a:gd name="connsiteX256" fmla="*/ 1646533 w 1800000"/>
              <a:gd name="connsiteY256" fmla="*/ 264795 h 1407017"/>
              <a:gd name="connsiteX257" fmla="*/ 1686382 w 1800000"/>
              <a:gd name="connsiteY257" fmla="*/ 264795 h 1407017"/>
              <a:gd name="connsiteX258" fmla="*/ 1630460 w 1800000"/>
              <a:gd name="connsiteY258" fmla="*/ 180633 h 1407017"/>
              <a:gd name="connsiteX259" fmla="*/ 1681359 w 1800000"/>
              <a:gd name="connsiteY259" fmla="*/ 101159 h 1407017"/>
              <a:gd name="connsiteX260" fmla="*/ 1643073 w 1800000"/>
              <a:gd name="connsiteY260" fmla="*/ 101159 h 1407017"/>
              <a:gd name="connsiteX261" fmla="*/ 1610926 w 1800000"/>
              <a:gd name="connsiteY261" fmla="*/ 153732 h 1407017"/>
              <a:gd name="connsiteX262" fmla="*/ 1578109 w 1800000"/>
              <a:gd name="connsiteY262" fmla="*/ 101159 h 1407017"/>
              <a:gd name="connsiteX263" fmla="*/ 1385191 w 1800000"/>
              <a:gd name="connsiteY263" fmla="*/ 98368 h 1407017"/>
              <a:gd name="connsiteX264" fmla="*/ 1349919 w 1800000"/>
              <a:gd name="connsiteY264" fmla="*/ 104842 h 1407017"/>
              <a:gd name="connsiteX265" fmla="*/ 1328766 w 1800000"/>
              <a:gd name="connsiteY265" fmla="*/ 119576 h 1407017"/>
              <a:gd name="connsiteX266" fmla="*/ 1313530 w 1800000"/>
              <a:gd name="connsiteY266" fmla="*/ 142012 h 1407017"/>
              <a:gd name="connsiteX267" fmla="*/ 1306051 w 1800000"/>
              <a:gd name="connsiteY267" fmla="*/ 183981 h 1407017"/>
              <a:gd name="connsiteX268" fmla="*/ 1327594 w 1800000"/>
              <a:gd name="connsiteY268" fmla="*/ 245317 h 1407017"/>
              <a:gd name="connsiteX269" fmla="*/ 1385637 w 1800000"/>
              <a:gd name="connsiteY269" fmla="*/ 267586 h 1407017"/>
              <a:gd name="connsiteX270" fmla="*/ 1443234 w 1800000"/>
              <a:gd name="connsiteY270" fmla="*/ 245206 h 1407017"/>
              <a:gd name="connsiteX271" fmla="*/ 1464777 w 1800000"/>
              <a:gd name="connsiteY271" fmla="*/ 183200 h 1407017"/>
              <a:gd name="connsiteX272" fmla="*/ 1443066 w 1800000"/>
              <a:gd name="connsiteY272" fmla="*/ 120804 h 1407017"/>
              <a:gd name="connsiteX273" fmla="*/ 1385191 w 1800000"/>
              <a:gd name="connsiteY273" fmla="*/ 98368 h 1407017"/>
              <a:gd name="connsiteX274" fmla="*/ 60001 w 1800000"/>
              <a:gd name="connsiteY274" fmla="*/ 0 h 1407017"/>
              <a:gd name="connsiteX275" fmla="*/ 1739999 w 1800000"/>
              <a:gd name="connsiteY275" fmla="*/ 0 h 1407017"/>
              <a:gd name="connsiteX276" fmla="*/ 1800000 w 1800000"/>
              <a:gd name="connsiteY276" fmla="*/ 60001 h 1407017"/>
              <a:gd name="connsiteX277" fmla="*/ 1800000 w 1800000"/>
              <a:gd name="connsiteY277" fmla="*/ 327018 h 1407017"/>
              <a:gd name="connsiteX278" fmla="*/ 1800000 w 1800000"/>
              <a:gd name="connsiteY278" fmla="*/ 360000 h 1407017"/>
              <a:gd name="connsiteX279" fmla="*/ 1800000 w 1800000"/>
              <a:gd name="connsiteY279" fmla="*/ 1309914 h 1407017"/>
              <a:gd name="connsiteX280" fmla="*/ 1702897 w 1800000"/>
              <a:gd name="connsiteY280" fmla="*/ 1407017 h 1407017"/>
              <a:gd name="connsiteX281" fmla="*/ 97103 w 1800000"/>
              <a:gd name="connsiteY281" fmla="*/ 1407017 h 1407017"/>
              <a:gd name="connsiteX282" fmla="*/ 0 w 1800000"/>
              <a:gd name="connsiteY282" fmla="*/ 1309914 h 1407017"/>
              <a:gd name="connsiteX283" fmla="*/ 0 w 1800000"/>
              <a:gd name="connsiteY283" fmla="*/ 360000 h 1407017"/>
              <a:gd name="connsiteX284" fmla="*/ 0 w 1800000"/>
              <a:gd name="connsiteY284" fmla="*/ 327018 h 1407017"/>
              <a:gd name="connsiteX285" fmla="*/ 0 w 1800000"/>
              <a:gd name="connsiteY285" fmla="*/ 60001 h 1407017"/>
              <a:gd name="connsiteX286" fmla="*/ 60001 w 1800000"/>
              <a:gd name="connsiteY286" fmla="*/ 0 h 1407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1800000" h="1407017">
                <a:moveTo>
                  <a:pt x="719614" y="1255311"/>
                </a:moveTo>
                <a:cubicBezTo>
                  <a:pt x="716098" y="1256483"/>
                  <a:pt x="710531" y="1257883"/>
                  <a:pt x="702912" y="1259511"/>
                </a:cubicBezTo>
                <a:cubicBezTo>
                  <a:pt x="695294" y="1261139"/>
                  <a:pt x="690313" y="1262734"/>
                  <a:pt x="687969" y="1264297"/>
                </a:cubicBezTo>
                <a:cubicBezTo>
                  <a:pt x="684388" y="1266836"/>
                  <a:pt x="682597" y="1270059"/>
                  <a:pt x="682597" y="1273966"/>
                </a:cubicBezTo>
                <a:cubicBezTo>
                  <a:pt x="682597" y="1277808"/>
                  <a:pt x="684030" y="1281128"/>
                  <a:pt x="686895" y="1283928"/>
                </a:cubicBezTo>
                <a:cubicBezTo>
                  <a:pt x="689760" y="1286728"/>
                  <a:pt x="693406" y="1288128"/>
                  <a:pt x="697834" y="1288128"/>
                </a:cubicBezTo>
                <a:cubicBezTo>
                  <a:pt x="702782" y="1288128"/>
                  <a:pt x="707503" y="1286500"/>
                  <a:pt x="711996" y="1283244"/>
                </a:cubicBezTo>
                <a:cubicBezTo>
                  <a:pt x="715316" y="1280770"/>
                  <a:pt x="717498" y="1277742"/>
                  <a:pt x="718539" y="1274161"/>
                </a:cubicBezTo>
                <a:cubicBezTo>
                  <a:pt x="719256" y="1271817"/>
                  <a:pt x="719614" y="1267357"/>
                  <a:pt x="719614" y="1260781"/>
                </a:cubicBezTo>
                <a:close/>
                <a:moveTo>
                  <a:pt x="548708" y="1242712"/>
                </a:moveTo>
                <a:lnTo>
                  <a:pt x="548708" y="1280998"/>
                </a:lnTo>
                <a:lnTo>
                  <a:pt x="575469" y="1280998"/>
                </a:lnTo>
                <a:cubicBezTo>
                  <a:pt x="585887" y="1280998"/>
                  <a:pt x="592496" y="1280705"/>
                  <a:pt x="595296" y="1280119"/>
                </a:cubicBezTo>
                <a:cubicBezTo>
                  <a:pt x="599593" y="1279338"/>
                  <a:pt x="603093" y="1277433"/>
                  <a:pt x="605795" y="1274405"/>
                </a:cubicBezTo>
                <a:cubicBezTo>
                  <a:pt x="608497" y="1271378"/>
                  <a:pt x="609848" y="1267324"/>
                  <a:pt x="609848" y="1262246"/>
                </a:cubicBezTo>
                <a:cubicBezTo>
                  <a:pt x="609848" y="1257948"/>
                  <a:pt x="608807" y="1254302"/>
                  <a:pt x="606723" y="1251307"/>
                </a:cubicBezTo>
                <a:cubicBezTo>
                  <a:pt x="604639" y="1248312"/>
                  <a:pt x="601628" y="1246130"/>
                  <a:pt x="597689" y="1244763"/>
                </a:cubicBezTo>
                <a:cubicBezTo>
                  <a:pt x="593749" y="1243396"/>
                  <a:pt x="585203" y="1242712"/>
                  <a:pt x="572051" y="1242712"/>
                </a:cubicBezTo>
                <a:close/>
                <a:moveTo>
                  <a:pt x="1178818" y="1220737"/>
                </a:moveTo>
                <a:cubicBezTo>
                  <a:pt x="1172112" y="1220737"/>
                  <a:pt x="1166545" y="1223325"/>
                  <a:pt x="1162117" y="1228501"/>
                </a:cubicBezTo>
                <a:cubicBezTo>
                  <a:pt x="1157689" y="1233678"/>
                  <a:pt x="1155475" y="1241345"/>
                  <a:pt x="1155475" y="1251502"/>
                </a:cubicBezTo>
                <a:cubicBezTo>
                  <a:pt x="1155475" y="1263157"/>
                  <a:pt x="1157787" y="1271768"/>
                  <a:pt x="1162410" y="1277335"/>
                </a:cubicBezTo>
                <a:cubicBezTo>
                  <a:pt x="1167033" y="1282903"/>
                  <a:pt x="1172665" y="1285686"/>
                  <a:pt x="1179307" y="1285686"/>
                </a:cubicBezTo>
                <a:cubicBezTo>
                  <a:pt x="1185688" y="1285686"/>
                  <a:pt x="1190994" y="1283130"/>
                  <a:pt x="1195227" y="1278019"/>
                </a:cubicBezTo>
                <a:cubicBezTo>
                  <a:pt x="1199459" y="1272908"/>
                  <a:pt x="1201575" y="1264525"/>
                  <a:pt x="1201575" y="1252870"/>
                </a:cubicBezTo>
                <a:cubicBezTo>
                  <a:pt x="1201575" y="1241996"/>
                  <a:pt x="1199394" y="1233922"/>
                  <a:pt x="1195031" y="1228648"/>
                </a:cubicBezTo>
                <a:cubicBezTo>
                  <a:pt x="1190669" y="1223374"/>
                  <a:pt x="1185264" y="1220737"/>
                  <a:pt x="1178818" y="1220737"/>
                </a:cubicBezTo>
                <a:close/>
                <a:moveTo>
                  <a:pt x="1004694" y="1201398"/>
                </a:moveTo>
                <a:lnTo>
                  <a:pt x="1032139" y="1201398"/>
                </a:lnTo>
                <a:lnTo>
                  <a:pt x="1032139" y="1249060"/>
                </a:lnTo>
                <a:cubicBezTo>
                  <a:pt x="1032139" y="1263646"/>
                  <a:pt x="1032643" y="1272582"/>
                  <a:pt x="1033653" y="1275870"/>
                </a:cubicBezTo>
                <a:cubicBezTo>
                  <a:pt x="1034662" y="1279159"/>
                  <a:pt x="1036501" y="1281763"/>
                  <a:pt x="1039171" y="1283684"/>
                </a:cubicBezTo>
                <a:cubicBezTo>
                  <a:pt x="1041841" y="1285605"/>
                  <a:pt x="1045226" y="1286565"/>
                  <a:pt x="1049328" y="1286565"/>
                </a:cubicBezTo>
                <a:cubicBezTo>
                  <a:pt x="1054017" y="1286565"/>
                  <a:pt x="1058216" y="1285279"/>
                  <a:pt x="1061928" y="1282707"/>
                </a:cubicBezTo>
                <a:cubicBezTo>
                  <a:pt x="1065639" y="1280135"/>
                  <a:pt x="1068178" y="1276945"/>
                  <a:pt x="1069546" y="1273136"/>
                </a:cubicBezTo>
                <a:cubicBezTo>
                  <a:pt x="1070913" y="1269327"/>
                  <a:pt x="1071597" y="1259999"/>
                  <a:pt x="1071597" y="1245154"/>
                </a:cubicBezTo>
                <a:lnTo>
                  <a:pt x="1071597" y="1201398"/>
                </a:lnTo>
                <a:lnTo>
                  <a:pt x="1099042" y="1201398"/>
                </a:lnTo>
                <a:lnTo>
                  <a:pt x="1099042" y="1305122"/>
                </a:lnTo>
                <a:lnTo>
                  <a:pt x="1073550" y="1305122"/>
                </a:lnTo>
                <a:lnTo>
                  <a:pt x="1073550" y="1289593"/>
                </a:lnTo>
                <a:cubicBezTo>
                  <a:pt x="1069774" y="1295127"/>
                  <a:pt x="1064809" y="1299490"/>
                  <a:pt x="1058656" y="1302680"/>
                </a:cubicBezTo>
                <a:cubicBezTo>
                  <a:pt x="1052503" y="1305871"/>
                  <a:pt x="1046008" y="1307466"/>
                  <a:pt x="1039171" y="1307466"/>
                </a:cubicBezTo>
                <a:cubicBezTo>
                  <a:pt x="1032204" y="1307466"/>
                  <a:pt x="1025953" y="1305936"/>
                  <a:pt x="1020419" y="1302876"/>
                </a:cubicBezTo>
                <a:cubicBezTo>
                  <a:pt x="1014884" y="1299815"/>
                  <a:pt x="1010880" y="1295518"/>
                  <a:pt x="1008405" y="1289984"/>
                </a:cubicBezTo>
                <a:cubicBezTo>
                  <a:pt x="1005931" y="1284449"/>
                  <a:pt x="1004694" y="1276798"/>
                  <a:pt x="1004694" y="1267031"/>
                </a:cubicBezTo>
                <a:close/>
                <a:moveTo>
                  <a:pt x="1186241" y="1199054"/>
                </a:moveTo>
                <a:cubicBezTo>
                  <a:pt x="1198287" y="1199054"/>
                  <a:pt x="1208509" y="1203775"/>
                  <a:pt x="1216909" y="1213216"/>
                </a:cubicBezTo>
                <a:cubicBezTo>
                  <a:pt x="1225308" y="1222657"/>
                  <a:pt x="1229508" y="1235810"/>
                  <a:pt x="1229508" y="1252674"/>
                </a:cubicBezTo>
                <a:cubicBezTo>
                  <a:pt x="1229508" y="1269994"/>
                  <a:pt x="1225276" y="1283456"/>
                  <a:pt x="1216811" y="1293060"/>
                </a:cubicBezTo>
                <a:cubicBezTo>
                  <a:pt x="1208347" y="1302664"/>
                  <a:pt x="1198091" y="1307466"/>
                  <a:pt x="1186046" y="1307466"/>
                </a:cubicBezTo>
                <a:cubicBezTo>
                  <a:pt x="1180316" y="1307466"/>
                  <a:pt x="1175123" y="1306327"/>
                  <a:pt x="1170468" y="1304048"/>
                </a:cubicBezTo>
                <a:cubicBezTo>
                  <a:pt x="1165812" y="1301769"/>
                  <a:pt x="1160912" y="1297862"/>
                  <a:pt x="1155768" y="1292328"/>
                </a:cubicBezTo>
                <a:lnTo>
                  <a:pt x="1155768" y="1344580"/>
                </a:lnTo>
                <a:lnTo>
                  <a:pt x="1128324" y="1344580"/>
                </a:lnTo>
                <a:lnTo>
                  <a:pt x="1128324" y="1201398"/>
                </a:lnTo>
                <a:lnTo>
                  <a:pt x="1153913" y="1201398"/>
                </a:lnTo>
                <a:lnTo>
                  <a:pt x="1153913" y="1216635"/>
                </a:lnTo>
                <a:cubicBezTo>
                  <a:pt x="1157233" y="1211426"/>
                  <a:pt x="1161726" y="1207193"/>
                  <a:pt x="1167391" y="1203938"/>
                </a:cubicBezTo>
                <a:cubicBezTo>
                  <a:pt x="1173056" y="1200682"/>
                  <a:pt x="1179339" y="1199054"/>
                  <a:pt x="1186241" y="1199054"/>
                </a:cubicBezTo>
                <a:close/>
                <a:moveTo>
                  <a:pt x="820924" y="1199054"/>
                </a:moveTo>
                <a:cubicBezTo>
                  <a:pt x="833556" y="1199054"/>
                  <a:pt x="843599" y="1201773"/>
                  <a:pt x="851055" y="1207209"/>
                </a:cubicBezTo>
                <a:cubicBezTo>
                  <a:pt x="858510" y="1212646"/>
                  <a:pt x="863865" y="1220932"/>
                  <a:pt x="867121" y="1232066"/>
                </a:cubicBezTo>
                <a:lnTo>
                  <a:pt x="840067" y="1236950"/>
                </a:lnTo>
                <a:cubicBezTo>
                  <a:pt x="839155" y="1231545"/>
                  <a:pt x="837088" y="1227476"/>
                  <a:pt x="833865" y="1224741"/>
                </a:cubicBezTo>
                <a:cubicBezTo>
                  <a:pt x="830642" y="1222006"/>
                  <a:pt x="826458" y="1220639"/>
                  <a:pt x="821314" y="1220639"/>
                </a:cubicBezTo>
                <a:cubicBezTo>
                  <a:pt x="814478" y="1220639"/>
                  <a:pt x="809025" y="1222999"/>
                  <a:pt x="804955" y="1227720"/>
                </a:cubicBezTo>
                <a:cubicBezTo>
                  <a:pt x="800885" y="1232441"/>
                  <a:pt x="798851" y="1240335"/>
                  <a:pt x="798851" y="1251404"/>
                </a:cubicBezTo>
                <a:cubicBezTo>
                  <a:pt x="798851" y="1263711"/>
                  <a:pt x="800918" y="1272403"/>
                  <a:pt x="805053" y="1277482"/>
                </a:cubicBezTo>
                <a:cubicBezTo>
                  <a:pt x="809187" y="1282561"/>
                  <a:pt x="814738" y="1285100"/>
                  <a:pt x="821705" y="1285100"/>
                </a:cubicBezTo>
                <a:cubicBezTo>
                  <a:pt x="826914" y="1285100"/>
                  <a:pt x="831179" y="1283619"/>
                  <a:pt x="834500" y="1280656"/>
                </a:cubicBezTo>
                <a:cubicBezTo>
                  <a:pt x="837820" y="1277694"/>
                  <a:pt x="840164" y="1272599"/>
                  <a:pt x="841532" y="1265371"/>
                </a:cubicBezTo>
                <a:lnTo>
                  <a:pt x="868488" y="1269961"/>
                </a:lnTo>
                <a:cubicBezTo>
                  <a:pt x="865689" y="1282333"/>
                  <a:pt x="860317" y="1291676"/>
                  <a:pt x="852373" y="1297992"/>
                </a:cubicBezTo>
                <a:cubicBezTo>
                  <a:pt x="844429" y="1304308"/>
                  <a:pt x="833783" y="1307466"/>
                  <a:pt x="820435" y="1307466"/>
                </a:cubicBezTo>
                <a:cubicBezTo>
                  <a:pt x="805264" y="1307466"/>
                  <a:pt x="793170" y="1302680"/>
                  <a:pt x="784152" y="1293109"/>
                </a:cubicBezTo>
                <a:cubicBezTo>
                  <a:pt x="775134" y="1283537"/>
                  <a:pt x="770625" y="1270287"/>
                  <a:pt x="770625" y="1253358"/>
                </a:cubicBezTo>
                <a:cubicBezTo>
                  <a:pt x="770625" y="1236233"/>
                  <a:pt x="775150" y="1222902"/>
                  <a:pt x="784200" y="1213363"/>
                </a:cubicBezTo>
                <a:cubicBezTo>
                  <a:pt x="793251" y="1203824"/>
                  <a:pt x="805492" y="1199054"/>
                  <a:pt x="820924" y="1199054"/>
                </a:cubicBezTo>
                <a:close/>
                <a:moveTo>
                  <a:pt x="702912" y="1199054"/>
                </a:moveTo>
                <a:cubicBezTo>
                  <a:pt x="715154" y="1199054"/>
                  <a:pt x="724269" y="1200503"/>
                  <a:pt x="730260" y="1203400"/>
                </a:cubicBezTo>
                <a:cubicBezTo>
                  <a:pt x="736250" y="1206298"/>
                  <a:pt x="740466" y="1209977"/>
                  <a:pt x="742908" y="1214437"/>
                </a:cubicBezTo>
                <a:cubicBezTo>
                  <a:pt x="745349" y="1218897"/>
                  <a:pt x="746570" y="1227085"/>
                  <a:pt x="746570" y="1239001"/>
                </a:cubicBezTo>
                <a:lnTo>
                  <a:pt x="746277" y="1271036"/>
                </a:lnTo>
                <a:cubicBezTo>
                  <a:pt x="746277" y="1280152"/>
                  <a:pt x="746717" y="1286874"/>
                  <a:pt x="747596" y="1291204"/>
                </a:cubicBezTo>
                <a:cubicBezTo>
                  <a:pt x="748475" y="1295534"/>
                  <a:pt x="750119" y="1300174"/>
                  <a:pt x="752528" y="1305122"/>
                </a:cubicBezTo>
                <a:lnTo>
                  <a:pt x="725376" y="1305122"/>
                </a:lnTo>
                <a:cubicBezTo>
                  <a:pt x="724660" y="1303299"/>
                  <a:pt x="723781" y="1300597"/>
                  <a:pt x="722739" y="1297016"/>
                </a:cubicBezTo>
                <a:cubicBezTo>
                  <a:pt x="722283" y="1295388"/>
                  <a:pt x="721958" y="1294313"/>
                  <a:pt x="721762" y="1293793"/>
                </a:cubicBezTo>
                <a:cubicBezTo>
                  <a:pt x="717074" y="1298350"/>
                  <a:pt x="712061" y="1301769"/>
                  <a:pt x="706721" y="1304048"/>
                </a:cubicBezTo>
                <a:cubicBezTo>
                  <a:pt x="701382" y="1306327"/>
                  <a:pt x="695685" y="1307466"/>
                  <a:pt x="689629" y="1307466"/>
                </a:cubicBezTo>
                <a:cubicBezTo>
                  <a:pt x="678951" y="1307466"/>
                  <a:pt x="670535" y="1304569"/>
                  <a:pt x="664382" y="1298774"/>
                </a:cubicBezTo>
                <a:cubicBezTo>
                  <a:pt x="658229" y="1292979"/>
                  <a:pt x="655153" y="1285654"/>
                  <a:pt x="655153" y="1276798"/>
                </a:cubicBezTo>
                <a:cubicBezTo>
                  <a:pt x="655153" y="1270938"/>
                  <a:pt x="656552" y="1265713"/>
                  <a:pt x="659352" y="1261122"/>
                </a:cubicBezTo>
                <a:cubicBezTo>
                  <a:pt x="662152" y="1256532"/>
                  <a:pt x="666075" y="1253016"/>
                  <a:pt x="671121" y="1250574"/>
                </a:cubicBezTo>
                <a:cubicBezTo>
                  <a:pt x="676168" y="1248133"/>
                  <a:pt x="683444" y="1246000"/>
                  <a:pt x="692950" y="1244177"/>
                </a:cubicBezTo>
                <a:cubicBezTo>
                  <a:pt x="705777" y="1241768"/>
                  <a:pt x="714665" y="1239521"/>
                  <a:pt x="719614" y="1237438"/>
                </a:cubicBezTo>
                <a:lnTo>
                  <a:pt x="719614" y="1234703"/>
                </a:lnTo>
                <a:cubicBezTo>
                  <a:pt x="719614" y="1229429"/>
                  <a:pt x="718311" y="1225669"/>
                  <a:pt x="715707" y="1223422"/>
                </a:cubicBezTo>
                <a:cubicBezTo>
                  <a:pt x="713102" y="1221176"/>
                  <a:pt x="708187" y="1220053"/>
                  <a:pt x="700959" y="1220053"/>
                </a:cubicBezTo>
                <a:cubicBezTo>
                  <a:pt x="696076" y="1220053"/>
                  <a:pt x="692267" y="1221013"/>
                  <a:pt x="689532" y="1222934"/>
                </a:cubicBezTo>
                <a:cubicBezTo>
                  <a:pt x="686797" y="1224855"/>
                  <a:pt x="684583" y="1228224"/>
                  <a:pt x="682890" y="1233043"/>
                </a:cubicBezTo>
                <a:lnTo>
                  <a:pt x="657985" y="1228550"/>
                </a:lnTo>
                <a:cubicBezTo>
                  <a:pt x="660785" y="1218523"/>
                  <a:pt x="665603" y="1211100"/>
                  <a:pt x="672440" y="1206282"/>
                </a:cubicBezTo>
                <a:cubicBezTo>
                  <a:pt x="679277" y="1201463"/>
                  <a:pt x="689434" y="1199054"/>
                  <a:pt x="702912" y="1199054"/>
                </a:cubicBezTo>
                <a:close/>
                <a:moveTo>
                  <a:pt x="548708" y="1185771"/>
                </a:moveTo>
                <a:lnTo>
                  <a:pt x="548708" y="1218881"/>
                </a:lnTo>
                <a:lnTo>
                  <a:pt x="567656" y="1218881"/>
                </a:lnTo>
                <a:cubicBezTo>
                  <a:pt x="578920" y="1218881"/>
                  <a:pt x="585920" y="1218718"/>
                  <a:pt x="588654" y="1218393"/>
                </a:cubicBezTo>
                <a:cubicBezTo>
                  <a:pt x="593603" y="1217807"/>
                  <a:pt x="597493" y="1216097"/>
                  <a:pt x="600326" y="1213265"/>
                </a:cubicBezTo>
                <a:cubicBezTo>
                  <a:pt x="603158" y="1210433"/>
                  <a:pt x="604574" y="1206705"/>
                  <a:pt x="604574" y="1202082"/>
                </a:cubicBezTo>
                <a:cubicBezTo>
                  <a:pt x="604574" y="1197654"/>
                  <a:pt x="603353" y="1194057"/>
                  <a:pt x="600912" y="1191290"/>
                </a:cubicBezTo>
                <a:cubicBezTo>
                  <a:pt x="598470" y="1188522"/>
                  <a:pt x="594840" y="1186846"/>
                  <a:pt x="590022" y="1186260"/>
                </a:cubicBezTo>
                <a:cubicBezTo>
                  <a:pt x="587157" y="1185934"/>
                  <a:pt x="578920" y="1185771"/>
                  <a:pt x="565312" y="1185771"/>
                </a:cubicBezTo>
                <a:close/>
                <a:moveTo>
                  <a:pt x="890003" y="1161940"/>
                </a:moveTo>
                <a:lnTo>
                  <a:pt x="917448" y="1161940"/>
                </a:lnTo>
                <a:lnTo>
                  <a:pt x="917448" y="1237926"/>
                </a:lnTo>
                <a:lnTo>
                  <a:pt x="949581" y="1201398"/>
                </a:lnTo>
                <a:lnTo>
                  <a:pt x="983374" y="1201398"/>
                </a:lnTo>
                <a:lnTo>
                  <a:pt x="947921" y="1239294"/>
                </a:lnTo>
                <a:lnTo>
                  <a:pt x="985914" y="1305122"/>
                </a:lnTo>
                <a:lnTo>
                  <a:pt x="956320" y="1305122"/>
                </a:lnTo>
                <a:lnTo>
                  <a:pt x="930243" y="1258534"/>
                </a:lnTo>
                <a:lnTo>
                  <a:pt x="917448" y="1271915"/>
                </a:lnTo>
                <a:lnTo>
                  <a:pt x="917448" y="1305122"/>
                </a:lnTo>
                <a:lnTo>
                  <a:pt x="890003" y="1305122"/>
                </a:lnTo>
                <a:close/>
                <a:moveTo>
                  <a:pt x="519798" y="1161940"/>
                </a:moveTo>
                <a:lnTo>
                  <a:pt x="577032" y="1161940"/>
                </a:lnTo>
                <a:cubicBezTo>
                  <a:pt x="588361" y="1161940"/>
                  <a:pt x="596810" y="1162412"/>
                  <a:pt x="602377" y="1163356"/>
                </a:cubicBezTo>
                <a:cubicBezTo>
                  <a:pt x="607944" y="1164300"/>
                  <a:pt x="612925" y="1166270"/>
                  <a:pt x="617320" y="1169265"/>
                </a:cubicBezTo>
                <a:cubicBezTo>
                  <a:pt x="621715" y="1172260"/>
                  <a:pt x="625378" y="1176249"/>
                  <a:pt x="628308" y="1181230"/>
                </a:cubicBezTo>
                <a:cubicBezTo>
                  <a:pt x="631238" y="1186211"/>
                  <a:pt x="632703" y="1191794"/>
                  <a:pt x="632703" y="1197980"/>
                </a:cubicBezTo>
                <a:cubicBezTo>
                  <a:pt x="632703" y="1204686"/>
                  <a:pt x="630896" y="1210840"/>
                  <a:pt x="627282" y="1216439"/>
                </a:cubicBezTo>
                <a:cubicBezTo>
                  <a:pt x="623668" y="1222039"/>
                  <a:pt x="618769" y="1226239"/>
                  <a:pt x="612583" y="1229038"/>
                </a:cubicBezTo>
                <a:cubicBezTo>
                  <a:pt x="621308" y="1231578"/>
                  <a:pt x="628015" y="1235908"/>
                  <a:pt x="632703" y="1242028"/>
                </a:cubicBezTo>
                <a:cubicBezTo>
                  <a:pt x="637391" y="1248149"/>
                  <a:pt x="639735" y="1255344"/>
                  <a:pt x="639735" y="1263613"/>
                </a:cubicBezTo>
                <a:cubicBezTo>
                  <a:pt x="639735" y="1270124"/>
                  <a:pt x="638221" y="1276456"/>
                  <a:pt x="635193" y="1282610"/>
                </a:cubicBezTo>
                <a:cubicBezTo>
                  <a:pt x="632166" y="1288763"/>
                  <a:pt x="628031" y="1293679"/>
                  <a:pt x="622789" y="1297357"/>
                </a:cubicBezTo>
                <a:cubicBezTo>
                  <a:pt x="617548" y="1301036"/>
                  <a:pt x="611085" y="1303299"/>
                  <a:pt x="603402" y="1304145"/>
                </a:cubicBezTo>
                <a:cubicBezTo>
                  <a:pt x="598584" y="1304666"/>
                  <a:pt x="586961" y="1304992"/>
                  <a:pt x="568535" y="1305122"/>
                </a:cubicBezTo>
                <a:lnTo>
                  <a:pt x="519798" y="1305122"/>
                </a:lnTo>
                <a:close/>
                <a:moveTo>
                  <a:pt x="729285" y="1060437"/>
                </a:moveTo>
                <a:lnTo>
                  <a:pt x="739345" y="1060437"/>
                </a:lnTo>
                <a:lnTo>
                  <a:pt x="739345" y="1069927"/>
                </a:lnTo>
                <a:lnTo>
                  <a:pt x="729285" y="1069927"/>
                </a:lnTo>
                <a:close/>
                <a:moveTo>
                  <a:pt x="695980" y="1060437"/>
                </a:moveTo>
                <a:lnTo>
                  <a:pt x="705991" y="1060437"/>
                </a:lnTo>
                <a:lnTo>
                  <a:pt x="705991" y="1069927"/>
                </a:lnTo>
                <a:lnTo>
                  <a:pt x="695980" y="1069927"/>
                </a:lnTo>
                <a:close/>
                <a:moveTo>
                  <a:pt x="662626" y="1060437"/>
                </a:moveTo>
                <a:lnTo>
                  <a:pt x="672637" y="1060437"/>
                </a:lnTo>
                <a:lnTo>
                  <a:pt x="672637" y="1069927"/>
                </a:lnTo>
                <a:lnTo>
                  <a:pt x="662626" y="1069927"/>
                </a:lnTo>
                <a:close/>
                <a:moveTo>
                  <a:pt x="238763" y="1002841"/>
                </a:moveTo>
                <a:lnTo>
                  <a:pt x="574763" y="1002841"/>
                </a:lnTo>
                <a:cubicBezTo>
                  <a:pt x="581391" y="1002841"/>
                  <a:pt x="586763" y="1007935"/>
                  <a:pt x="586763" y="1014218"/>
                </a:cubicBezTo>
                <a:lnTo>
                  <a:pt x="586763" y="1059722"/>
                </a:lnTo>
                <a:cubicBezTo>
                  <a:pt x="586763" y="1066005"/>
                  <a:pt x="581391" y="1071098"/>
                  <a:pt x="574763" y="1071098"/>
                </a:cubicBezTo>
                <a:lnTo>
                  <a:pt x="238763" y="1071098"/>
                </a:lnTo>
                <a:cubicBezTo>
                  <a:pt x="232136" y="1071098"/>
                  <a:pt x="226763" y="1066005"/>
                  <a:pt x="226763" y="1059722"/>
                </a:cubicBezTo>
                <a:lnTo>
                  <a:pt x="226763" y="1014218"/>
                </a:lnTo>
                <a:cubicBezTo>
                  <a:pt x="226763" y="1007935"/>
                  <a:pt x="232136" y="1002841"/>
                  <a:pt x="238763" y="1002841"/>
                </a:cubicBezTo>
                <a:close/>
                <a:moveTo>
                  <a:pt x="900000" y="988565"/>
                </a:moveTo>
                <a:lnTo>
                  <a:pt x="1048236" y="988565"/>
                </a:lnTo>
                <a:lnTo>
                  <a:pt x="1048236" y="1121977"/>
                </a:lnTo>
                <a:lnTo>
                  <a:pt x="900000" y="1121977"/>
                </a:lnTo>
                <a:close/>
                <a:moveTo>
                  <a:pt x="172764" y="959868"/>
                </a:moveTo>
                <a:cubicBezTo>
                  <a:pt x="157852" y="959868"/>
                  <a:pt x="145763" y="971328"/>
                  <a:pt x="145763" y="985465"/>
                </a:cubicBezTo>
                <a:lnTo>
                  <a:pt x="145763" y="1087849"/>
                </a:lnTo>
                <a:cubicBezTo>
                  <a:pt x="145763" y="1101985"/>
                  <a:pt x="157852" y="1113445"/>
                  <a:pt x="172764" y="1113445"/>
                </a:cubicBezTo>
                <a:lnTo>
                  <a:pt x="820763" y="1113445"/>
                </a:lnTo>
                <a:cubicBezTo>
                  <a:pt x="835675" y="1113445"/>
                  <a:pt x="847763" y="1101985"/>
                  <a:pt x="847763" y="1087849"/>
                </a:cubicBezTo>
                <a:lnTo>
                  <a:pt x="847763" y="985465"/>
                </a:lnTo>
                <a:cubicBezTo>
                  <a:pt x="847763" y="971328"/>
                  <a:pt x="835675" y="959868"/>
                  <a:pt x="820763" y="959868"/>
                </a:cubicBezTo>
                <a:close/>
                <a:moveTo>
                  <a:pt x="166764" y="951336"/>
                </a:moveTo>
                <a:lnTo>
                  <a:pt x="826763" y="951336"/>
                </a:lnTo>
                <a:cubicBezTo>
                  <a:pt x="843332" y="951336"/>
                  <a:pt x="856763" y="964070"/>
                  <a:pt x="856763" y="979777"/>
                </a:cubicBezTo>
                <a:lnTo>
                  <a:pt x="856763" y="1093537"/>
                </a:lnTo>
                <a:cubicBezTo>
                  <a:pt x="856763" y="1109244"/>
                  <a:pt x="843332" y="1121977"/>
                  <a:pt x="826763" y="1121977"/>
                </a:cubicBezTo>
                <a:lnTo>
                  <a:pt x="166764" y="1121977"/>
                </a:lnTo>
                <a:cubicBezTo>
                  <a:pt x="150195" y="1121977"/>
                  <a:pt x="136763" y="1109244"/>
                  <a:pt x="136763" y="1093537"/>
                </a:cubicBezTo>
                <a:lnTo>
                  <a:pt x="136763" y="979777"/>
                </a:lnTo>
                <a:cubicBezTo>
                  <a:pt x="136763" y="964070"/>
                  <a:pt x="150195" y="951336"/>
                  <a:pt x="166764" y="951336"/>
                </a:cubicBezTo>
                <a:close/>
                <a:moveTo>
                  <a:pt x="1090588" y="817036"/>
                </a:moveTo>
                <a:lnTo>
                  <a:pt x="1238824" y="817036"/>
                </a:lnTo>
                <a:lnTo>
                  <a:pt x="1238824" y="1121977"/>
                </a:lnTo>
                <a:lnTo>
                  <a:pt x="1090588" y="1121977"/>
                </a:lnTo>
                <a:close/>
                <a:moveTo>
                  <a:pt x="1281177" y="645507"/>
                </a:moveTo>
                <a:lnTo>
                  <a:pt x="1429412" y="645507"/>
                </a:lnTo>
                <a:lnTo>
                  <a:pt x="1429412" y="1121977"/>
                </a:lnTo>
                <a:lnTo>
                  <a:pt x="1281177" y="1121977"/>
                </a:lnTo>
                <a:close/>
                <a:moveTo>
                  <a:pt x="496367" y="567599"/>
                </a:moveTo>
                <a:cubicBezTo>
                  <a:pt x="444032" y="567599"/>
                  <a:pt x="401213" y="608252"/>
                  <a:pt x="401213" y="657938"/>
                </a:cubicBezTo>
                <a:cubicBezTo>
                  <a:pt x="401213" y="707625"/>
                  <a:pt x="444032" y="748277"/>
                  <a:pt x="496367" y="748277"/>
                </a:cubicBezTo>
                <a:cubicBezTo>
                  <a:pt x="548702" y="748277"/>
                  <a:pt x="591522" y="707625"/>
                  <a:pt x="591522" y="657938"/>
                </a:cubicBezTo>
                <a:cubicBezTo>
                  <a:pt x="591522" y="608252"/>
                  <a:pt x="548702" y="567599"/>
                  <a:pt x="496367" y="567599"/>
                </a:cubicBezTo>
                <a:close/>
                <a:moveTo>
                  <a:pt x="1471765" y="473977"/>
                </a:moveTo>
                <a:lnTo>
                  <a:pt x="1620000" y="473977"/>
                </a:lnTo>
                <a:lnTo>
                  <a:pt x="1620000" y="1121977"/>
                </a:lnTo>
                <a:lnTo>
                  <a:pt x="1471765" y="1121977"/>
                </a:lnTo>
                <a:close/>
                <a:moveTo>
                  <a:pt x="464649" y="401977"/>
                </a:moveTo>
                <a:lnTo>
                  <a:pt x="528085" y="401977"/>
                </a:lnTo>
                <a:lnTo>
                  <a:pt x="555046" y="454675"/>
                </a:lnTo>
                <a:cubicBezTo>
                  <a:pt x="572491" y="459192"/>
                  <a:pt x="589143" y="465967"/>
                  <a:pt x="605002" y="474249"/>
                </a:cubicBezTo>
                <a:lnTo>
                  <a:pt x="664473" y="455428"/>
                </a:lnTo>
                <a:lnTo>
                  <a:pt x="709671" y="498339"/>
                </a:lnTo>
                <a:lnTo>
                  <a:pt x="689848" y="554801"/>
                </a:lnTo>
                <a:cubicBezTo>
                  <a:pt x="698570" y="569105"/>
                  <a:pt x="705707" y="584914"/>
                  <a:pt x="710464" y="601476"/>
                </a:cubicBezTo>
                <a:lnTo>
                  <a:pt x="766764" y="627072"/>
                </a:lnTo>
                <a:lnTo>
                  <a:pt x="766764" y="687298"/>
                </a:lnTo>
                <a:lnTo>
                  <a:pt x="711257" y="713648"/>
                </a:lnTo>
                <a:cubicBezTo>
                  <a:pt x="706500" y="730210"/>
                  <a:pt x="699363" y="746019"/>
                  <a:pt x="690641" y="761075"/>
                </a:cubicBezTo>
                <a:lnTo>
                  <a:pt x="710464" y="817538"/>
                </a:lnTo>
                <a:lnTo>
                  <a:pt x="665266" y="860449"/>
                </a:lnTo>
                <a:lnTo>
                  <a:pt x="605795" y="841628"/>
                </a:lnTo>
                <a:cubicBezTo>
                  <a:pt x="590729" y="849909"/>
                  <a:pt x="574077" y="856684"/>
                  <a:pt x="556632" y="861202"/>
                </a:cubicBezTo>
                <a:lnTo>
                  <a:pt x="528878" y="913899"/>
                </a:lnTo>
                <a:lnTo>
                  <a:pt x="465442" y="913899"/>
                </a:lnTo>
                <a:lnTo>
                  <a:pt x="437689" y="861202"/>
                </a:lnTo>
                <a:cubicBezTo>
                  <a:pt x="420244" y="856684"/>
                  <a:pt x="403592" y="849909"/>
                  <a:pt x="387733" y="841628"/>
                </a:cubicBezTo>
                <a:lnTo>
                  <a:pt x="328261" y="860449"/>
                </a:lnTo>
                <a:lnTo>
                  <a:pt x="283063" y="817538"/>
                </a:lnTo>
                <a:lnTo>
                  <a:pt x="302887" y="761075"/>
                </a:lnTo>
                <a:cubicBezTo>
                  <a:pt x="294164" y="746772"/>
                  <a:pt x="287028" y="730962"/>
                  <a:pt x="282270" y="714400"/>
                </a:cubicBezTo>
                <a:lnTo>
                  <a:pt x="226763" y="688052"/>
                </a:lnTo>
                <a:lnTo>
                  <a:pt x="226763" y="627825"/>
                </a:lnTo>
                <a:lnTo>
                  <a:pt x="282270" y="602229"/>
                </a:lnTo>
                <a:cubicBezTo>
                  <a:pt x="287028" y="585667"/>
                  <a:pt x="294164" y="569858"/>
                  <a:pt x="302887" y="554801"/>
                </a:cubicBezTo>
                <a:lnTo>
                  <a:pt x="283063" y="498339"/>
                </a:lnTo>
                <a:lnTo>
                  <a:pt x="328261" y="455428"/>
                </a:lnTo>
                <a:lnTo>
                  <a:pt x="387733" y="474249"/>
                </a:lnTo>
                <a:cubicBezTo>
                  <a:pt x="402799" y="465967"/>
                  <a:pt x="419451" y="459192"/>
                  <a:pt x="436896" y="454675"/>
                </a:cubicBezTo>
                <a:close/>
                <a:moveTo>
                  <a:pt x="36000" y="363017"/>
                </a:moveTo>
                <a:lnTo>
                  <a:pt x="36000" y="1280388"/>
                </a:lnTo>
                <a:cubicBezTo>
                  <a:pt x="36000" y="1330441"/>
                  <a:pt x="76576" y="1371017"/>
                  <a:pt x="126629" y="1371017"/>
                </a:cubicBezTo>
                <a:lnTo>
                  <a:pt x="1673371" y="1371017"/>
                </a:lnTo>
                <a:cubicBezTo>
                  <a:pt x="1723424" y="1371017"/>
                  <a:pt x="1764000" y="1330441"/>
                  <a:pt x="1764000" y="1280388"/>
                </a:cubicBezTo>
                <a:lnTo>
                  <a:pt x="1764000" y="363017"/>
                </a:lnTo>
                <a:close/>
                <a:moveTo>
                  <a:pt x="1166079" y="189786"/>
                </a:moveTo>
                <a:lnTo>
                  <a:pt x="1166079" y="221151"/>
                </a:lnTo>
                <a:lnTo>
                  <a:pt x="1227693" y="221151"/>
                </a:lnTo>
                <a:lnTo>
                  <a:pt x="1227693" y="189786"/>
                </a:lnTo>
                <a:close/>
                <a:moveTo>
                  <a:pt x="1385526" y="126608"/>
                </a:moveTo>
                <a:cubicBezTo>
                  <a:pt x="1399143" y="126608"/>
                  <a:pt x="1410064" y="131222"/>
                  <a:pt x="1418286" y="140449"/>
                </a:cubicBezTo>
                <a:cubicBezTo>
                  <a:pt x="1426509" y="149677"/>
                  <a:pt x="1430621" y="163666"/>
                  <a:pt x="1430621" y="182419"/>
                </a:cubicBezTo>
                <a:cubicBezTo>
                  <a:pt x="1430621" y="201394"/>
                  <a:pt x="1426398" y="215626"/>
                  <a:pt x="1417952" y="225114"/>
                </a:cubicBezTo>
                <a:cubicBezTo>
                  <a:pt x="1409506" y="234602"/>
                  <a:pt x="1398697" y="239346"/>
                  <a:pt x="1385526" y="239346"/>
                </a:cubicBezTo>
                <a:cubicBezTo>
                  <a:pt x="1372354" y="239346"/>
                  <a:pt x="1361490" y="234564"/>
                  <a:pt x="1352932" y="225002"/>
                </a:cubicBezTo>
                <a:cubicBezTo>
                  <a:pt x="1344375" y="215440"/>
                  <a:pt x="1340096" y="201394"/>
                  <a:pt x="1340096" y="182865"/>
                </a:cubicBezTo>
                <a:cubicBezTo>
                  <a:pt x="1340096" y="164038"/>
                  <a:pt x="1344263" y="149956"/>
                  <a:pt x="1352597" y="140617"/>
                </a:cubicBezTo>
                <a:cubicBezTo>
                  <a:pt x="1360932" y="131278"/>
                  <a:pt x="1371908" y="126608"/>
                  <a:pt x="1385526" y="126608"/>
                </a:cubicBezTo>
                <a:close/>
                <a:moveTo>
                  <a:pt x="1539488" y="101159"/>
                </a:moveTo>
                <a:lnTo>
                  <a:pt x="1590164" y="179405"/>
                </a:lnTo>
                <a:lnTo>
                  <a:pt x="1534242" y="264795"/>
                </a:lnTo>
                <a:lnTo>
                  <a:pt x="1573868" y="264795"/>
                </a:lnTo>
                <a:lnTo>
                  <a:pt x="1610256" y="208203"/>
                </a:lnTo>
                <a:lnTo>
                  <a:pt x="1646533" y="264795"/>
                </a:lnTo>
                <a:lnTo>
                  <a:pt x="1686382" y="264795"/>
                </a:lnTo>
                <a:lnTo>
                  <a:pt x="1630460" y="180633"/>
                </a:lnTo>
                <a:lnTo>
                  <a:pt x="1681359" y="101159"/>
                </a:lnTo>
                <a:lnTo>
                  <a:pt x="1643073" y="101159"/>
                </a:lnTo>
                <a:lnTo>
                  <a:pt x="1610926" y="153732"/>
                </a:lnTo>
                <a:lnTo>
                  <a:pt x="1578109" y="101159"/>
                </a:lnTo>
                <a:close/>
                <a:moveTo>
                  <a:pt x="1385191" y="98368"/>
                </a:moveTo>
                <a:cubicBezTo>
                  <a:pt x="1371871" y="98368"/>
                  <a:pt x="1360113" y="100526"/>
                  <a:pt x="1349919" y="104842"/>
                </a:cubicBezTo>
                <a:cubicBezTo>
                  <a:pt x="1342254" y="108042"/>
                  <a:pt x="1335203" y="112953"/>
                  <a:pt x="1328766" y="119576"/>
                </a:cubicBezTo>
                <a:cubicBezTo>
                  <a:pt x="1322330" y="126199"/>
                  <a:pt x="1317251" y="133678"/>
                  <a:pt x="1313530" y="142012"/>
                </a:cubicBezTo>
                <a:cubicBezTo>
                  <a:pt x="1308544" y="153323"/>
                  <a:pt x="1306051" y="167313"/>
                  <a:pt x="1306051" y="183981"/>
                </a:cubicBezTo>
                <a:cubicBezTo>
                  <a:pt x="1306051" y="210026"/>
                  <a:pt x="1313232" y="230472"/>
                  <a:pt x="1327594" y="245317"/>
                </a:cubicBezTo>
                <a:cubicBezTo>
                  <a:pt x="1341956" y="260163"/>
                  <a:pt x="1361304" y="267586"/>
                  <a:pt x="1385637" y="267586"/>
                </a:cubicBezTo>
                <a:cubicBezTo>
                  <a:pt x="1409673" y="267586"/>
                  <a:pt x="1428872" y="260126"/>
                  <a:pt x="1443234" y="245206"/>
                </a:cubicBezTo>
                <a:cubicBezTo>
                  <a:pt x="1457596" y="230286"/>
                  <a:pt x="1464777" y="209617"/>
                  <a:pt x="1464777" y="183200"/>
                </a:cubicBezTo>
                <a:cubicBezTo>
                  <a:pt x="1464777" y="156560"/>
                  <a:pt x="1457540" y="135761"/>
                  <a:pt x="1443066" y="120804"/>
                </a:cubicBezTo>
                <a:cubicBezTo>
                  <a:pt x="1428593" y="105847"/>
                  <a:pt x="1409301" y="98368"/>
                  <a:pt x="1385191" y="98368"/>
                </a:cubicBezTo>
                <a:close/>
                <a:moveTo>
                  <a:pt x="60001" y="0"/>
                </a:moveTo>
                <a:lnTo>
                  <a:pt x="1739999" y="0"/>
                </a:lnTo>
                <a:cubicBezTo>
                  <a:pt x="1773137" y="0"/>
                  <a:pt x="1800000" y="26863"/>
                  <a:pt x="1800000" y="60001"/>
                </a:cubicBezTo>
                <a:lnTo>
                  <a:pt x="1800000" y="327018"/>
                </a:lnTo>
                <a:lnTo>
                  <a:pt x="1800000" y="360000"/>
                </a:lnTo>
                <a:lnTo>
                  <a:pt x="1800000" y="1309914"/>
                </a:lnTo>
                <a:cubicBezTo>
                  <a:pt x="1800000" y="1363543"/>
                  <a:pt x="1756526" y="1407017"/>
                  <a:pt x="1702897" y="1407017"/>
                </a:cubicBezTo>
                <a:lnTo>
                  <a:pt x="97103" y="1407017"/>
                </a:lnTo>
                <a:cubicBezTo>
                  <a:pt x="43474" y="1407017"/>
                  <a:pt x="0" y="1363543"/>
                  <a:pt x="0" y="1309914"/>
                </a:cubicBezTo>
                <a:lnTo>
                  <a:pt x="0" y="360000"/>
                </a:lnTo>
                <a:lnTo>
                  <a:pt x="0" y="327018"/>
                </a:lnTo>
                <a:lnTo>
                  <a:pt x="0" y="60001"/>
                </a:lnTo>
                <a:cubicBezTo>
                  <a:pt x="0" y="26863"/>
                  <a:pt x="26863" y="0"/>
                  <a:pt x="60001" y="0"/>
                </a:cubicBezTo>
                <a:close/>
              </a:path>
            </a:pathLst>
          </a:custGeom>
          <a:solidFill>
            <a:srgbClr val="228CF7"/>
          </a:solidFill>
          <a:ln w="11212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8" name="자유형: 도형 37">
            <a:extLst>
              <a:ext uri="{FF2B5EF4-FFF2-40B4-BE49-F238E27FC236}">
                <a16:creationId xmlns:a16="http://schemas.microsoft.com/office/drawing/2014/main" id="{CAA523BF-B108-1A3D-4D55-7A6BB6AAFC8E}"/>
              </a:ext>
            </a:extLst>
          </p:cNvPr>
          <p:cNvSpPr>
            <a:spLocks noChangeAspect="1"/>
          </p:cNvSpPr>
          <p:nvPr/>
        </p:nvSpPr>
        <p:spPr>
          <a:xfrm rot="14197312" flipH="1" flipV="1">
            <a:off x="9923047" y="3518160"/>
            <a:ext cx="419657" cy="432000"/>
          </a:xfrm>
          <a:custGeom>
            <a:avLst/>
            <a:gdLst>
              <a:gd name="connsiteX0" fmla="*/ 0 w 323850"/>
              <a:gd name="connsiteY0" fmla="*/ 181737 h 333375"/>
              <a:gd name="connsiteX1" fmla="*/ 134684 w 323850"/>
              <a:gd name="connsiteY1" fmla="*/ 333375 h 333375"/>
              <a:gd name="connsiteX2" fmla="*/ 96583 w 323850"/>
              <a:gd name="connsiteY2" fmla="*/ 333375 h 333375"/>
              <a:gd name="connsiteX3" fmla="*/ 0 w 323850"/>
              <a:gd name="connsiteY3" fmla="*/ 220599 h 333375"/>
              <a:gd name="connsiteX4" fmla="*/ 0 w 323850"/>
              <a:gd name="connsiteY4" fmla="*/ 88582 h 333375"/>
              <a:gd name="connsiteX5" fmla="*/ 225742 w 323850"/>
              <a:gd name="connsiteY5" fmla="*/ 314325 h 333375"/>
              <a:gd name="connsiteX6" fmla="*/ 224885 w 323850"/>
              <a:gd name="connsiteY6" fmla="*/ 333375 h 333375"/>
              <a:gd name="connsiteX7" fmla="*/ 186785 w 323850"/>
              <a:gd name="connsiteY7" fmla="*/ 333375 h 333375"/>
              <a:gd name="connsiteX8" fmla="*/ 187738 w 323850"/>
              <a:gd name="connsiteY8" fmla="*/ 314325 h 333375"/>
              <a:gd name="connsiteX9" fmla="*/ 0 w 323850"/>
              <a:gd name="connsiteY9" fmla="*/ 126682 h 333375"/>
              <a:gd name="connsiteX10" fmla="*/ 0 w 323850"/>
              <a:gd name="connsiteY10" fmla="*/ 0 h 333375"/>
              <a:gd name="connsiteX11" fmla="*/ 9525 w 323850"/>
              <a:gd name="connsiteY11" fmla="*/ 0 h 333375"/>
              <a:gd name="connsiteX12" fmla="*/ 323850 w 323850"/>
              <a:gd name="connsiteY12" fmla="*/ 314325 h 333375"/>
              <a:gd name="connsiteX13" fmla="*/ 323183 w 323850"/>
              <a:gd name="connsiteY13" fmla="*/ 333375 h 333375"/>
              <a:gd name="connsiteX14" fmla="*/ 285083 w 323850"/>
              <a:gd name="connsiteY14" fmla="*/ 333375 h 333375"/>
              <a:gd name="connsiteX15" fmla="*/ 285845 w 323850"/>
              <a:gd name="connsiteY15" fmla="*/ 314325 h 333375"/>
              <a:gd name="connsiteX16" fmla="*/ 9620 w 323850"/>
              <a:gd name="connsiteY16" fmla="*/ 38100 h 333375"/>
              <a:gd name="connsiteX17" fmla="*/ 9525 w 323850"/>
              <a:gd name="connsiteY17" fmla="*/ 38100 h 333375"/>
              <a:gd name="connsiteX18" fmla="*/ 0 w 323850"/>
              <a:gd name="connsiteY18" fmla="*/ 3810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850" h="333375">
                <a:moveTo>
                  <a:pt x="0" y="181737"/>
                </a:moveTo>
                <a:cubicBezTo>
                  <a:pt x="74546" y="195079"/>
                  <a:pt x="130232" y="257775"/>
                  <a:pt x="134684" y="333375"/>
                </a:cubicBezTo>
                <a:lnTo>
                  <a:pt x="96583" y="333375"/>
                </a:lnTo>
                <a:cubicBezTo>
                  <a:pt x="92453" y="278732"/>
                  <a:pt x="53357" y="233082"/>
                  <a:pt x="0" y="220599"/>
                </a:cubicBezTo>
                <a:close/>
                <a:moveTo>
                  <a:pt x="0" y="88582"/>
                </a:moveTo>
                <a:cubicBezTo>
                  <a:pt x="124631" y="88687"/>
                  <a:pt x="225638" y="189694"/>
                  <a:pt x="225742" y="314325"/>
                </a:cubicBezTo>
                <a:cubicBezTo>
                  <a:pt x="225742" y="320706"/>
                  <a:pt x="225742" y="327088"/>
                  <a:pt x="224885" y="333375"/>
                </a:cubicBezTo>
                <a:lnTo>
                  <a:pt x="186785" y="333375"/>
                </a:lnTo>
                <a:cubicBezTo>
                  <a:pt x="187440" y="327046"/>
                  <a:pt x="187758" y="320687"/>
                  <a:pt x="187738" y="314325"/>
                </a:cubicBezTo>
                <a:cubicBezTo>
                  <a:pt x="187581" y="210720"/>
                  <a:pt x="103604" y="126787"/>
                  <a:pt x="0" y="126682"/>
                </a:cubicBezTo>
                <a:close/>
                <a:moveTo>
                  <a:pt x="0" y="0"/>
                </a:moveTo>
                <a:lnTo>
                  <a:pt x="9525" y="0"/>
                </a:lnTo>
                <a:cubicBezTo>
                  <a:pt x="183122" y="0"/>
                  <a:pt x="323850" y="140728"/>
                  <a:pt x="323850" y="314325"/>
                </a:cubicBezTo>
                <a:cubicBezTo>
                  <a:pt x="323850" y="320707"/>
                  <a:pt x="323850" y="327089"/>
                  <a:pt x="323183" y="333375"/>
                </a:cubicBezTo>
                <a:lnTo>
                  <a:pt x="285083" y="333375"/>
                </a:lnTo>
                <a:cubicBezTo>
                  <a:pt x="285083" y="327089"/>
                  <a:pt x="285845" y="320707"/>
                  <a:pt x="285845" y="314325"/>
                </a:cubicBezTo>
                <a:cubicBezTo>
                  <a:pt x="285845" y="161770"/>
                  <a:pt x="162176" y="38100"/>
                  <a:pt x="9620" y="38100"/>
                </a:cubicBezTo>
                <a:cubicBezTo>
                  <a:pt x="9589" y="38100"/>
                  <a:pt x="9556" y="38100"/>
                  <a:pt x="9525" y="38100"/>
                </a:cubicBezTo>
                <a:cubicBezTo>
                  <a:pt x="6286" y="38100"/>
                  <a:pt x="3143" y="38100"/>
                  <a:pt x="0" y="38100"/>
                </a:cubicBezTo>
                <a:close/>
              </a:path>
            </a:pathLst>
          </a:custGeom>
          <a:solidFill>
            <a:srgbClr val="228CF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D1A3F80F-3E38-38C7-3FE8-66F40389DA9F}"/>
              </a:ext>
            </a:extLst>
          </p:cNvPr>
          <p:cNvSpPr/>
          <p:nvPr/>
        </p:nvSpPr>
        <p:spPr>
          <a:xfrm>
            <a:off x="1130531" y="1970116"/>
            <a:ext cx="2160000" cy="432000"/>
          </a:xfrm>
          <a:prstGeom prst="rect">
            <a:avLst/>
          </a:prstGeom>
          <a:solidFill>
            <a:schemeClr val="bg2"/>
          </a:solidFill>
          <a:ln>
            <a:solidFill>
              <a:srgbClr val="00373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ko-KR" altLang="en-US" sz="1400" b="1" dirty="0">
                <a:solidFill>
                  <a:srgbClr val="003738"/>
                </a:solidFill>
              </a:rPr>
              <a:t>에이전트 백업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B3FA8C6F-60EA-E460-E5EA-9FDC82C33BBC}"/>
              </a:ext>
            </a:extLst>
          </p:cNvPr>
          <p:cNvSpPr/>
          <p:nvPr/>
        </p:nvSpPr>
        <p:spPr>
          <a:xfrm>
            <a:off x="9169217" y="1970116"/>
            <a:ext cx="2160000" cy="432000"/>
          </a:xfrm>
          <a:prstGeom prst="rect">
            <a:avLst/>
          </a:prstGeom>
          <a:solidFill>
            <a:schemeClr val="bg2"/>
          </a:solidFill>
          <a:ln>
            <a:solidFill>
              <a:srgbClr val="228CF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ko-KR" altLang="en-US" sz="1400" b="1" dirty="0">
                <a:solidFill>
                  <a:srgbClr val="003738"/>
                </a:solidFill>
                <a:highlight>
                  <a:srgbClr val="FFFF00"/>
                </a:highlight>
              </a:rPr>
              <a:t>에이전트리스 백업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91E4ABF-E27D-70E5-63B6-F7023E9D5CDE}"/>
              </a:ext>
            </a:extLst>
          </p:cNvPr>
          <p:cNvSpPr txBox="1"/>
          <p:nvPr/>
        </p:nvSpPr>
        <p:spPr>
          <a:xfrm>
            <a:off x="2232000" y="4027946"/>
            <a:ext cx="2880000" cy="2520000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rgbClr val="003738"/>
                </a:solidFill>
              </a:rPr>
              <a:t>VM</a:t>
            </a:r>
            <a:r>
              <a:rPr lang="ko-KR" altLang="en-US" sz="1200" dirty="0">
                <a:solidFill>
                  <a:srgbClr val="003738"/>
                </a:solidFill>
              </a:rPr>
              <a:t>내 백업 클라이언트 설치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003738"/>
                </a:solidFill>
              </a:rPr>
              <a:t>클라이언트 설치시 다운타임 필요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003738"/>
                </a:solidFill>
              </a:rPr>
              <a:t>구축과정 장기화 </a:t>
            </a:r>
            <a:r>
              <a:rPr lang="en-US" altLang="ko-KR" sz="1200" dirty="0">
                <a:solidFill>
                  <a:srgbClr val="003738"/>
                </a:solidFill>
              </a:rPr>
              <a:t>(</a:t>
            </a:r>
            <a:r>
              <a:rPr lang="ko-KR" altLang="en-US" sz="1200" dirty="0">
                <a:solidFill>
                  <a:srgbClr val="003738"/>
                </a:solidFill>
              </a:rPr>
              <a:t>모든 </a:t>
            </a:r>
            <a:r>
              <a:rPr lang="en-US" altLang="ko-KR" sz="1200" dirty="0">
                <a:solidFill>
                  <a:srgbClr val="003738"/>
                </a:solidFill>
              </a:rPr>
              <a:t>VM </a:t>
            </a:r>
            <a:r>
              <a:rPr lang="ko-KR" altLang="en-US" sz="1200" dirty="0">
                <a:solidFill>
                  <a:srgbClr val="003738"/>
                </a:solidFill>
              </a:rPr>
              <a:t>일일이 설치</a:t>
            </a:r>
            <a:r>
              <a:rPr lang="en-US" altLang="ko-KR" sz="1200" dirty="0">
                <a:solidFill>
                  <a:srgbClr val="003738"/>
                </a:solidFill>
              </a:rPr>
              <a:t>)</a:t>
            </a: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rgbClr val="003738"/>
                </a:solidFill>
              </a:rPr>
              <a:t>VM </a:t>
            </a:r>
            <a:r>
              <a:rPr lang="ko-KR" altLang="en-US" sz="1200" dirty="0">
                <a:solidFill>
                  <a:srgbClr val="003738"/>
                </a:solidFill>
              </a:rPr>
              <a:t>기존 세팅과의 충돌 가능성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rgbClr val="003738"/>
                </a:solidFill>
              </a:rPr>
              <a:t>VM </a:t>
            </a:r>
            <a:r>
              <a:rPr lang="ko-KR" altLang="en-US" sz="1200" dirty="0">
                <a:solidFill>
                  <a:srgbClr val="003738"/>
                </a:solidFill>
              </a:rPr>
              <a:t>자원 </a:t>
            </a:r>
            <a:r>
              <a:rPr lang="en-US" altLang="ko-KR" sz="1200" dirty="0">
                <a:solidFill>
                  <a:srgbClr val="003738"/>
                </a:solidFill>
              </a:rPr>
              <a:t>(CPU, </a:t>
            </a:r>
            <a:r>
              <a:rPr lang="ko-KR" altLang="en-US" sz="1200" dirty="0">
                <a:solidFill>
                  <a:srgbClr val="003738"/>
                </a:solidFill>
              </a:rPr>
              <a:t>메모리</a:t>
            </a:r>
            <a:r>
              <a:rPr lang="en-US" altLang="ko-KR" sz="1200" dirty="0">
                <a:solidFill>
                  <a:srgbClr val="003738"/>
                </a:solidFill>
              </a:rPr>
              <a:t>) </a:t>
            </a:r>
            <a:r>
              <a:rPr lang="ko-KR" altLang="en-US" sz="1200" dirty="0">
                <a:solidFill>
                  <a:srgbClr val="003738"/>
                </a:solidFill>
              </a:rPr>
              <a:t>점유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003738"/>
                </a:solidFill>
              </a:rPr>
              <a:t>백업 클라이언트 업그레이드</a:t>
            </a:r>
            <a:r>
              <a:rPr lang="en-US" altLang="ko-KR" sz="1200" dirty="0">
                <a:solidFill>
                  <a:srgbClr val="003738"/>
                </a:solidFill>
              </a:rPr>
              <a:t>/</a:t>
            </a:r>
            <a:r>
              <a:rPr lang="ko-KR" altLang="en-US" sz="1200" dirty="0" err="1">
                <a:solidFill>
                  <a:srgbClr val="003738"/>
                </a:solidFill>
              </a:rPr>
              <a:t>패치시</a:t>
            </a:r>
            <a:r>
              <a:rPr lang="ko-KR" altLang="en-US" sz="1200" dirty="0">
                <a:solidFill>
                  <a:srgbClr val="003738"/>
                </a:solidFill>
              </a:rPr>
              <a:t> </a:t>
            </a:r>
            <a:r>
              <a:rPr lang="en-US" altLang="ko-KR" sz="1200" dirty="0">
                <a:solidFill>
                  <a:srgbClr val="003738"/>
                </a:solidFill>
              </a:rPr>
              <a:t>VM </a:t>
            </a:r>
            <a:r>
              <a:rPr lang="ko-KR" altLang="en-US" sz="1200" dirty="0">
                <a:solidFill>
                  <a:srgbClr val="003738"/>
                </a:solidFill>
              </a:rPr>
              <a:t>다운타임 필요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5835BE6-7B44-5626-318A-0247CC607513}"/>
              </a:ext>
            </a:extLst>
          </p:cNvPr>
          <p:cNvSpPr txBox="1"/>
          <p:nvPr/>
        </p:nvSpPr>
        <p:spPr>
          <a:xfrm>
            <a:off x="6957063" y="4027945"/>
            <a:ext cx="2880000" cy="2520000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rgbClr val="003738"/>
                </a:solidFill>
                <a:highlight>
                  <a:srgbClr val="FFFF00"/>
                </a:highlight>
              </a:rPr>
              <a:t>VM</a:t>
            </a:r>
            <a:r>
              <a:rPr lang="ko-KR" altLang="en-US" sz="1200" dirty="0">
                <a:solidFill>
                  <a:srgbClr val="003738"/>
                </a:solidFill>
                <a:highlight>
                  <a:srgbClr val="FFFF00"/>
                </a:highlight>
              </a:rPr>
              <a:t>내 백업 클라이언트 설치 불필요</a:t>
            </a:r>
            <a:endParaRPr lang="en-US" altLang="ko-KR" sz="1200" dirty="0">
              <a:solidFill>
                <a:srgbClr val="003738"/>
              </a:solidFill>
              <a:highlight>
                <a:srgbClr val="FFFF00"/>
              </a:highlight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003738"/>
                </a:solidFill>
              </a:rPr>
              <a:t>구축과정 간소화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rgbClr val="003738"/>
                </a:solidFill>
              </a:rPr>
              <a:t>VM </a:t>
            </a:r>
            <a:r>
              <a:rPr lang="ko-KR" altLang="en-US" sz="1200" dirty="0">
                <a:solidFill>
                  <a:srgbClr val="003738"/>
                </a:solidFill>
              </a:rPr>
              <a:t>자원절약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003738"/>
                </a:solidFill>
              </a:rPr>
              <a:t>유연한 구성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003738"/>
                </a:solidFill>
              </a:rPr>
              <a:t>업데이트</a:t>
            </a:r>
            <a:r>
              <a:rPr lang="en-US" altLang="ko-KR" sz="1200" dirty="0">
                <a:solidFill>
                  <a:srgbClr val="003738"/>
                </a:solidFill>
              </a:rPr>
              <a:t>/</a:t>
            </a:r>
            <a:r>
              <a:rPr lang="ko-KR" altLang="en-US" sz="1200" dirty="0">
                <a:solidFill>
                  <a:srgbClr val="003738"/>
                </a:solidFill>
              </a:rPr>
              <a:t>유지보수의 용이성</a:t>
            </a: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altLang="ko-KR" sz="12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ko-KR" altLang="en-US" sz="1200" dirty="0">
              <a:solidFill>
                <a:srgbClr val="003738"/>
              </a:solidFill>
            </a:endParaRPr>
          </a:p>
        </p:txBody>
      </p:sp>
      <p:pic>
        <p:nvPicPr>
          <p:cNvPr id="48" name="그래픽 47" descr="활짝 웃는 얼굴(윤곽선) 윤곽선">
            <a:extLst>
              <a:ext uri="{FF2B5EF4-FFF2-40B4-BE49-F238E27FC236}">
                <a16:creationId xmlns:a16="http://schemas.microsoft.com/office/drawing/2014/main" id="{D0E69590-2700-AE76-6D3D-0FB014428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71445" y="3120912"/>
            <a:ext cx="540000" cy="540000"/>
          </a:xfrm>
          <a:prstGeom prst="rect">
            <a:avLst/>
          </a:prstGeom>
        </p:spPr>
      </p:pic>
      <p:pic>
        <p:nvPicPr>
          <p:cNvPr id="50" name="그래픽 49" descr="슬픈 표정(윤곽선) 윤곽선">
            <a:extLst>
              <a:ext uri="{FF2B5EF4-FFF2-40B4-BE49-F238E27FC236}">
                <a16:creationId xmlns:a16="http://schemas.microsoft.com/office/drawing/2014/main" id="{CFD04D70-3C9B-48E6-99CF-ACF1FFEEE2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66900" y="3120912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24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AC86E9-F234-FD28-945B-96C7D3F4E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 </a:t>
            </a:r>
            <a:r>
              <a:rPr lang="ko-KR" altLang="en-US" dirty="0"/>
              <a:t>에이전트리스 백업의 장점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BF96210-3946-6930-81E7-FD0E0C80C8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FEEB69BE-53AF-C192-39AF-0AA6C6F2AB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에이전트리스 백업은 구축과정을 간소화하고 자원을 절약하며 관리</a:t>
            </a:r>
            <a:r>
              <a:rPr lang="en-US" altLang="ko-KR" dirty="0"/>
              <a:t>/</a:t>
            </a:r>
            <a:r>
              <a:rPr lang="ko-KR" altLang="en-US" dirty="0"/>
              <a:t>관제를 더 유연하고 편리하게 </a:t>
            </a:r>
            <a:r>
              <a:rPr lang="ko-KR" altLang="en-US" dirty="0" err="1"/>
              <a:t>할수</a:t>
            </a:r>
            <a:r>
              <a:rPr lang="ko-KR" altLang="en-US" dirty="0"/>
              <a:t> 있는 큰 장점이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4862DC-DE8D-F5F5-3F1E-5308B7A1AF1D}"/>
              </a:ext>
            </a:extLst>
          </p:cNvPr>
          <p:cNvSpPr txBox="1"/>
          <p:nvPr/>
        </p:nvSpPr>
        <p:spPr>
          <a:xfrm>
            <a:off x="1148443" y="1750736"/>
            <a:ext cx="9895114" cy="4143058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marL="171450" indent="-171450" algn="l" latinLnBrk="0">
              <a:spcAft>
                <a:spcPts val="2000"/>
              </a:spcAft>
              <a:buFont typeface="Wingdings" panose="05000000000000000000" pitchFamily="2" charset="2"/>
              <a:buChar char="§"/>
            </a:pPr>
            <a:r>
              <a:rPr lang="ko-KR" altLang="en-US" sz="2400" b="1" dirty="0">
                <a:solidFill>
                  <a:srgbClr val="003738"/>
                </a:solidFill>
              </a:rPr>
              <a:t>구축과정 간소화</a:t>
            </a:r>
            <a:r>
              <a:rPr lang="en-US" altLang="ko-KR" sz="2400" b="1" dirty="0">
                <a:solidFill>
                  <a:srgbClr val="003738"/>
                </a:solidFill>
              </a:rPr>
              <a:t>.</a:t>
            </a:r>
            <a:r>
              <a:rPr lang="en-US" altLang="ko-KR" sz="2400" dirty="0">
                <a:solidFill>
                  <a:srgbClr val="003738"/>
                </a:solidFill>
              </a:rPr>
              <a:t> </a:t>
            </a:r>
            <a:r>
              <a:rPr lang="en-US" altLang="ko-KR" sz="2000" dirty="0">
                <a:solidFill>
                  <a:srgbClr val="003738"/>
                </a:solidFill>
              </a:rPr>
              <a:t>VM</a:t>
            </a:r>
            <a:r>
              <a:rPr lang="ko-KR" altLang="en-US" sz="2000" dirty="0">
                <a:solidFill>
                  <a:srgbClr val="003738"/>
                </a:solidFill>
              </a:rPr>
              <a:t> 마다 에이전트를 설치할 필요가 없기 때문에 구축작업이 크게 간소화되고 시간이 절감됩니다</a:t>
            </a:r>
            <a:r>
              <a:rPr lang="en-US" altLang="ko-KR" sz="2000" dirty="0">
                <a:solidFill>
                  <a:srgbClr val="003738"/>
                </a:solidFill>
              </a:rPr>
              <a:t>.</a:t>
            </a:r>
          </a:p>
          <a:p>
            <a:pPr marL="171450" indent="-171450" algn="l" latinLnBrk="0">
              <a:spcAft>
                <a:spcPts val="2000"/>
              </a:spcAft>
              <a:buFont typeface="Wingdings" panose="05000000000000000000" pitchFamily="2" charset="2"/>
              <a:buChar char="§"/>
            </a:pPr>
            <a:r>
              <a:rPr lang="ko-KR" altLang="en-US" sz="2400" b="1" dirty="0">
                <a:solidFill>
                  <a:srgbClr val="003738"/>
                </a:solidFill>
              </a:rPr>
              <a:t>자원절약</a:t>
            </a:r>
            <a:r>
              <a:rPr lang="en-US" altLang="ko-KR" sz="2400" b="1" dirty="0">
                <a:solidFill>
                  <a:srgbClr val="003738"/>
                </a:solidFill>
              </a:rPr>
              <a:t>. </a:t>
            </a:r>
            <a:r>
              <a:rPr lang="ko-KR" altLang="en-US" sz="2000" dirty="0">
                <a:solidFill>
                  <a:srgbClr val="003738"/>
                </a:solidFill>
              </a:rPr>
              <a:t>백업 클라이언트가 </a:t>
            </a:r>
            <a:r>
              <a:rPr lang="en-US" altLang="ko-KR" sz="2000" dirty="0">
                <a:solidFill>
                  <a:srgbClr val="003738"/>
                </a:solidFill>
              </a:rPr>
              <a:t>VM</a:t>
            </a:r>
            <a:r>
              <a:rPr lang="ko-KR" altLang="en-US" sz="2000" dirty="0">
                <a:solidFill>
                  <a:srgbClr val="003738"/>
                </a:solidFill>
              </a:rPr>
              <a:t>에서 작동하지 않기 때문에 </a:t>
            </a:r>
            <a:r>
              <a:rPr lang="en-US" altLang="ko-KR" sz="2000" dirty="0">
                <a:solidFill>
                  <a:srgbClr val="003738"/>
                </a:solidFill>
              </a:rPr>
              <a:t>VM</a:t>
            </a:r>
            <a:r>
              <a:rPr lang="ko-KR" altLang="en-US" sz="2000" dirty="0">
                <a:solidFill>
                  <a:srgbClr val="003738"/>
                </a:solidFill>
              </a:rPr>
              <a:t>의 </a:t>
            </a:r>
            <a:r>
              <a:rPr lang="en-US" altLang="ko-KR" sz="2000" dirty="0">
                <a:solidFill>
                  <a:srgbClr val="003738"/>
                </a:solidFill>
              </a:rPr>
              <a:t>CPU</a:t>
            </a:r>
            <a:r>
              <a:rPr lang="ko-KR" altLang="en-US" sz="2000" dirty="0">
                <a:solidFill>
                  <a:srgbClr val="003738"/>
                </a:solidFill>
              </a:rPr>
              <a:t>와 메모리 자원이 크게 절약되며 부하가 절감됩니다</a:t>
            </a:r>
            <a:r>
              <a:rPr lang="en-US" altLang="ko-KR" sz="2000" dirty="0">
                <a:solidFill>
                  <a:srgbClr val="003738"/>
                </a:solidFill>
              </a:rPr>
              <a:t>.</a:t>
            </a:r>
          </a:p>
          <a:p>
            <a:pPr marL="171450" indent="-171450" algn="l" latinLnBrk="0">
              <a:spcAft>
                <a:spcPts val="2000"/>
              </a:spcAft>
              <a:buFont typeface="Wingdings" panose="05000000000000000000" pitchFamily="2" charset="2"/>
              <a:buChar char="§"/>
            </a:pPr>
            <a:r>
              <a:rPr lang="ko-KR" altLang="en-US" sz="2400" b="1" dirty="0">
                <a:solidFill>
                  <a:srgbClr val="003738"/>
                </a:solidFill>
              </a:rPr>
              <a:t>유연한 구성</a:t>
            </a:r>
            <a:r>
              <a:rPr lang="en-US" altLang="ko-KR" sz="2400" b="1" dirty="0">
                <a:solidFill>
                  <a:srgbClr val="003738"/>
                </a:solidFill>
              </a:rPr>
              <a:t>. </a:t>
            </a:r>
            <a:r>
              <a:rPr lang="en-US" altLang="ko-KR" sz="2000" dirty="0">
                <a:solidFill>
                  <a:srgbClr val="003738"/>
                </a:solidFill>
              </a:rPr>
              <a:t>VM</a:t>
            </a:r>
            <a:r>
              <a:rPr lang="ko-KR" altLang="en-US" sz="2000" dirty="0">
                <a:solidFill>
                  <a:srgbClr val="003738"/>
                </a:solidFill>
              </a:rPr>
              <a:t> 외부에서 작업하기 때문에 다양한 구성과 작업이 가능합니다</a:t>
            </a:r>
            <a:r>
              <a:rPr lang="en-US" altLang="ko-KR" sz="2000" dirty="0">
                <a:solidFill>
                  <a:srgbClr val="003738"/>
                </a:solidFill>
              </a:rPr>
              <a:t>.</a:t>
            </a:r>
          </a:p>
          <a:p>
            <a:pPr marL="171450" indent="-171450" algn="l" latinLnBrk="0">
              <a:spcAft>
                <a:spcPts val="2000"/>
              </a:spcAft>
              <a:buFont typeface="Wingdings" panose="05000000000000000000" pitchFamily="2" charset="2"/>
              <a:buChar char="§"/>
            </a:pPr>
            <a:r>
              <a:rPr lang="ko-KR" altLang="en-US" sz="2400" b="1" dirty="0">
                <a:solidFill>
                  <a:srgbClr val="003738"/>
                </a:solidFill>
              </a:rPr>
              <a:t>업데이트</a:t>
            </a:r>
            <a:r>
              <a:rPr lang="en-US" altLang="ko-KR" sz="2400" b="1" dirty="0">
                <a:solidFill>
                  <a:srgbClr val="003738"/>
                </a:solidFill>
              </a:rPr>
              <a:t>/</a:t>
            </a:r>
            <a:r>
              <a:rPr lang="ko-KR" altLang="en-US" sz="2400" b="1" dirty="0">
                <a:solidFill>
                  <a:srgbClr val="003738"/>
                </a:solidFill>
              </a:rPr>
              <a:t>유지보수의 용이성</a:t>
            </a:r>
            <a:r>
              <a:rPr lang="en-US" altLang="ko-KR" sz="2400" b="1" dirty="0">
                <a:solidFill>
                  <a:srgbClr val="003738"/>
                </a:solidFill>
              </a:rPr>
              <a:t>. </a:t>
            </a:r>
            <a:r>
              <a:rPr lang="en-US" altLang="ko-KR" sz="2000" dirty="0">
                <a:solidFill>
                  <a:srgbClr val="003738"/>
                </a:solidFill>
              </a:rPr>
              <a:t>VM</a:t>
            </a:r>
            <a:r>
              <a:rPr lang="ko-KR" altLang="en-US" sz="2000" dirty="0">
                <a:solidFill>
                  <a:srgbClr val="003738"/>
                </a:solidFill>
              </a:rPr>
              <a:t>의 다운타임 없이 백업 솔루션 업데이트가 가능하기 때문에 유지보수와 업그레이드가 편리합니다</a:t>
            </a:r>
            <a:r>
              <a:rPr lang="en-US" altLang="ko-KR" sz="2000" dirty="0">
                <a:solidFill>
                  <a:srgbClr val="003738"/>
                </a:solidFill>
              </a:rPr>
              <a:t>.</a:t>
            </a:r>
            <a:endParaRPr lang="ko-KR" altLang="en-US" sz="2000" b="1" dirty="0">
              <a:solidFill>
                <a:srgbClr val="0037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0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15EEF-8A94-6E9D-A0C3-21F384264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에이전트리스 데이터베이스 백업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C787681-124B-C1D4-582B-E8B5D221E1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D2C5811-24D8-2E4C-44DC-244E116CC2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빔 소프트웨어는 오라클</a:t>
            </a:r>
            <a:r>
              <a:rPr lang="en-US" altLang="ko-KR" dirty="0"/>
              <a:t>, MS SQL, MySQL </a:t>
            </a:r>
            <a:r>
              <a:rPr lang="ko-KR" altLang="en-US" dirty="0"/>
              <a:t>등 </a:t>
            </a:r>
            <a:r>
              <a:rPr lang="ko-KR" altLang="en-US" dirty="0">
                <a:highlight>
                  <a:srgbClr val="FFFF00"/>
                </a:highlight>
              </a:rPr>
              <a:t>데이터베이스까지 에이전트리스 방식으로 정합성 백업하고 보호할 수 있습니다</a:t>
            </a:r>
            <a:r>
              <a:rPr lang="en-US" altLang="ko-KR" dirty="0">
                <a:highlight>
                  <a:srgbClr val="FFFF00"/>
                </a:highlight>
              </a:rPr>
              <a:t>.</a:t>
            </a:r>
            <a:endParaRPr lang="ko-KR" altLang="en-US" dirty="0">
              <a:highlight>
                <a:srgbClr val="FFFF00"/>
              </a:highlight>
            </a:endParaRPr>
          </a:p>
        </p:txBody>
      </p:sp>
      <p:sp>
        <p:nvSpPr>
          <p:cNvPr id="6" name="자유형: 도형 5" descr="단일 톱니바퀴 단색으로 채워진">
            <a:extLst>
              <a:ext uri="{FF2B5EF4-FFF2-40B4-BE49-F238E27FC236}">
                <a16:creationId xmlns:a16="http://schemas.microsoft.com/office/drawing/2014/main" id="{497F838B-521D-D221-2B40-69B576371DD4}"/>
              </a:ext>
            </a:extLst>
          </p:cNvPr>
          <p:cNvSpPr>
            <a:spLocks noChangeAspect="1"/>
          </p:cNvSpPr>
          <p:nvPr/>
        </p:nvSpPr>
        <p:spPr>
          <a:xfrm>
            <a:off x="5330087" y="3658054"/>
            <a:ext cx="936000" cy="780000"/>
          </a:xfrm>
          <a:custGeom>
            <a:avLst/>
            <a:gdLst>
              <a:gd name="connsiteX0" fmla="*/ 719614 w 1800000"/>
              <a:gd name="connsiteY0" fmla="*/ 1255311 h 1407017"/>
              <a:gd name="connsiteX1" fmla="*/ 702912 w 1800000"/>
              <a:gd name="connsiteY1" fmla="*/ 1259511 h 1407017"/>
              <a:gd name="connsiteX2" fmla="*/ 687969 w 1800000"/>
              <a:gd name="connsiteY2" fmla="*/ 1264297 h 1407017"/>
              <a:gd name="connsiteX3" fmla="*/ 682597 w 1800000"/>
              <a:gd name="connsiteY3" fmla="*/ 1273966 h 1407017"/>
              <a:gd name="connsiteX4" fmla="*/ 686895 w 1800000"/>
              <a:gd name="connsiteY4" fmla="*/ 1283928 h 1407017"/>
              <a:gd name="connsiteX5" fmla="*/ 697834 w 1800000"/>
              <a:gd name="connsiteY5" fmla="*/ 1288128 h 1407017"/>
              <a:gd name="connsiteX6" fmla="*/ 711996 w 1800000"/>
              <a:gd name="connsiteY6" fmla="*/ 1283244 h 1407017"/>
              <a:gd name="connsiteX7" fmla="*/ 718539 w 1800000"/>
              <a:gd name="connsiteY7" fmla="*/ 1274161 h 1407017"/>
              <a:gd name="connsiteX8" fmla="*/ 719614 w 1800000"/>
              <a:gd name="connsiteY8" fmla="*/ 1260781 h 1407017"/>
              <a:gd name="connsiteX9" fmla="*/ 548708 w 1800000"/>
              <a:gd name="connsiteY9" fmla="*/ 1242712 h 1407017"/>
              <a:gd name="connsiteX10" fmla="*/ 548708 w 1800000"/>
              <a:gd name="connsiteY10" fmla="*/ 1280998 h 1407017"/>
              <a:gd name="connsiteX11" fmla="*/ 575469 w 1800000"/>
              <a:gd name="connsiteY11" fmla="*/ 1280998 h 1407017"/>
              <a:gd name="connsiteX12" fmla="*/ 595296 w 1800000"/>
              <a:gd name="connsiteY12" fmla="*/ 1280119 h 1407017"/>
              <a:gd name="connsiteX13" fmla="*/ 605795 w 1800000"/>
              <a:gd name="connsiteY13" fmla="*/ 1274405 h 1407017"/>
              <a:gd name="connsiteX14" fmla="*/ 609848 w 1800000"/>
              <a:gd name="connsiteY14" fmla="*/ 1262246 h 1407017"/>
              <a:gd name="connsiteX15" fmla="*/ 606723 w 1800000"/>
              <a:gd name="connsiteY15" fmla="*/ 1251307 h 1407017"/>
              <a:gd name="connsiteX16" fmla="*/ 597689 w 1800000"/>
              <a:gd name="connsiteY16" fmla="*/ 1244763 h 1407017"/>
              <a:gd name="connsiteX17" fmla="*/ 572051 w 1800000"/>
              <a:gd name="connsiteY17" fmla="*/ 1242712 h 1407017"/>
              <a:gd name="connsiteX18" fmla="*/ 1178818 w 1800000"/>
              <a:gd name="connsiteY18" fmla="*/ 1220737 h 1407017"/>
              <a:gd name="connsiteX19" fmla="*/ 1162117 w 1800000"/>
              <a:gd name="connsiteY19" fmla="*/ 1228501 h 1407017"/>
              <a:gd name="connsiteX20" fmla="*/ 1155475 w 1800000"/>
              <a:gd name="connsiteY20" fmla="*/ 1251502 h 1407017"/>
              <a:gd name="connsiteX21" fmla="*/ 1162410 w 1800000"/>
              <a:gd name="connsiteY21" fmla="*/ 1277335 h 1407017"/>
              <a:gd name="connsiteX22" fmla="*/ 1179307 w 1800000"/>
              <a:gd name="connsiteY22" fmla="*/ 1285686 h 1407017"/>
              <a:gd name="connsiteX23" fmla="*/ 1195227 w 1800000"/>
              <a:gd name="connsiteY23" fmla="*/ 1278019 h 1407017"/>
              <a:gd name="connsiteX24" fmla="*/ 1201575 w 1800000"/>
              <a:gd name="connsiteY24" fmla="*/ 1252870 h 1407017"/>
              <a:gd name="connsiteX25" fmla="*/ 1195031 w 1800000"/>
              <a:gd name="connsiteY25" fmla="*/ 1228648 h 1407017"/>
              <a:gd name="connsiteX26" fmla="*/ 1178818 w 1800000"/>
              <a:gd name="connsiteY26" fmla="*/ 1220737 h 1407017"/>
              <a:gd name="connsiteX27" fmla="*/ 1004694 w 1800000"/>
              <a:gd name="connsiteY27" fmla="*/ 1201398 h 1407017"/>
              <a:gd name="connsiteX28" fmla="*/ 1032139 w 1800000"/>
              <a:gd name="connsiteY28" fmla="*/ 1201398 h 1407017"/>
              <a:gd name="connsiteX29" fmla="*/ 1032139 w 1800000"/>
              <a:gd name="connsiteY29" fmla="*/ 1249060 h 1407017"/>
              <a:gd name="connsiteX30" fmla="*/ 1033653 w 1800000"/>
              <a:gd name="connsiteY30" fmla="*/ 1275870 h 1407017"/>
              <a:gd name="connsiteX31" fmla="*/ 1039171 w 1800000"/>
              <a:gd name="connsiteY31" fmla="*/ 1283684 h 1407017"/>
              <a:gd name="connsiteX32" fmla="*/ 1049328 w 1800000"/>
              <a:gd name="connsiteY32" fmla="*/ 1286565 h 1407017"/>
              <a:gd name="connsiteX33" fmla="*/ 1061928 w 1800000"/>
              <a:gd name="connsiteY33" fmla="*/ 1282707 h 1407017"/>
              <a:gd name="connsiteX34" fmla="*/ 1069546 w 1800000"/>
              <a:gd name="connsiteY34" fmla="*/ 1273136 h 1407017"/>
              <a:gd name="connsiteX35" fmla="*/ 1071597 w 1800000"/>
              <a:gd name="connsiteY35" fmla="*/ 1245154 h 1407017"/>
              <a:gd name="connsiteX36" fmla="*/ 1071597 w 1800000"/>
              <a:gd name="connsiteY36" fmla="*/ 1201398 h 1407017"/>
              <a:gd name="connsiteX37" fmla="*/ 1099042 w 1800000"/>
              <a:gd name="connsiteY37" fmla="*/ 1201398 h 1407017"/>
              <a:gd name="connsiteX38" fmla="*/ 1099042 w 1800000"/>
              <a:gd name="connsiteY38" fmla="*/ 1305122 h 1407017"/>
              <a:gd name="connsiteX39" fmla="*/ 1073550 w 1800000"/>
              <a:gd name="connsiteY39" fmla="*/ 1305122 h 1407017"/>
              <a:gd name="connsiteX40" fmla="*/ 1073550 w 1800000"/>
              <a:gd name="connsiteY40" fmla="*/ 1289593 h 1407017"/>
              <a:gd name="connsiteX41" fmla="*/ 1058656 w 1800000"/>
              <a:gd name="connsiteY41" fmla="*/ 1302680 h 1407017"/>
              <a:gd name="connsiteX42" fmla="*/ 1039171 w 1800000"/>
              <a:gd name="connsiteY42" fmla="*/ 1307466 h 1407017"/>
              <a:gd name="connsiteX43" fmla="*/ 1020419 w 1800000"/>
              <a:gd name="connsiteY43" fmla="*/ 1302876 h 1407017"/>
              <a:gd name="connsiteX44" fmla="*/ 1008405 w 1800000"/>
              <a:gd name="connsiteY44" fmla="*/ 1289984 h 1407017"/>
              <a:gd name="connsiteX45" fmla="*/ 1004694 w 1800000"/>
              <a:gd name="connsiteY45" fmla="*/ 1267031 h 1407017"/>
              <a:gd name="connsiteX46" fmla="*/ 1186241 w 1800000"/>
              <a:gd name="connsiteY46" fmla="*/ 1199054 h 1407017"/>
              <a:gd name="connsiteX47" fmla="*/ 1216909 w 1800000"/>
              <a:gd name="connsiteY47" fmla="*/ 1213216 h 1407017"/>
              <a:gd name="connsiteX48" fmla="*/ 1229508 w 1800000"/>
              <a:gd name="connsiteY48" fmla="*/ 1252674 h 1407017"/>
              <a:gd name="connsiteX49" fmla="*/ 1216811 w 1800000"/>
              <a:gd name="connsiteY49" fmla="*/ 1293060 h 1407017"/>
              <a:gd name="connsiteX50" fmla="*/ 1186046 w 1800000"/>
              <a:gd name="connsiteY50" fmla="*/ 1307466 h 1407017"/>
              <a:gd name="connsiteX51" fmla="*/ 1170468 w 1800000"/>
              <a:gd name="connsiteY51" fmla="*/ 1304048 h 1407017"/>
              <a:gd name="connsiteX52" fmla="*/ 1155768 w 1800000"/>
              <a:gd name="connsiteY52" fmla="*/ 1292328 h 1407017"/>
              <a:gd name="connsiteX53" fmla="*/ 1155768 w 1800000"/>
              <a:gd name="connsiteY53" fmla="*/ 1344580 h 1407017"/>
              <a:gd name="connsiteX54" fmla="*/ 1128324 w 1800000"/>
              <a:gd name="connsiteY54" fmla="*/ 1344580 h 1407017"/>
              <a:gd name="connsiteX55" fmla="*/ 1128324 w 1800000"/>
              <a:gd name="connsiteY55" fmla="*/ 1201398 h 1407017"/>
              <a:gd name="connsiteX56" fmla="*/ 1153913 w 1800000"/>
              <a:gd name="connsiteY56" fmla="*/ 1201398 h 1407017"/>
              <a:gd name="connsiteX57" fmla="*/ 1153913 w 1800000"/>
              <a:gd name="connsiteY57" fmla="*/ 1216635 h 1407017"/>
              <a:gd name="connsiteX58" fmla="*/ 1167391 w 1800000"/>
              <a:gd name="connsiteY58" fmla="*/ 1203938 h 1407017"/>
              <a:gd name="connsiteX59" fmla="*/ 1186241 w 1800000"/>
              <a:gd name="connsiteY59" fmla="*/ 1199054 h 1407017"/>
              <a:gd name="connsiteX60" fmla="*/ 820924 w 1800000"/>
              <a:gd name="connsiteY60" fmla="*/ 1199054 h 1407017"/>
              <a:gd name="connsiteX61" fmla="*/ 851055 w 1800000"/>
              <a:gd name="connsiteY61" fmla="*/ 1207209 h 1407017"/>
              <a:gd name="connsiteX62" fmla="*/ 867121 w 1800000"/>
              <a:gd name="connsiteY62" fmla="*/ 1232066 h 1407017"/>
              <a:gd name="connsiteX63" fmla="*/ 840067 w 1800000"/>
              <a:gd name="connsiteY63" fmla="*/ 1236950 h 1407017"/>
              <a:gd name="connsiteX64" fmla="*/ 833865 w 1800000"/>
              <a:gd name="connsiteY64" fmla="*/ 1224741 h 1407017"/>
              <a:gd name="connsiteX65" fmla="*/ 821314 w 1800000"/>
              <a:gd name="connsiteY65" fmla="*/ 1220639 h 1407017"/>
              <a:gd name="connsiteX66" fmla="*/ 804955 w 1800000"/>
              <a:gd name="connsiteY66" fmla="*/ 1227720 h 1407017"/>
              <a:gd name="connsiteX67" fmla="*/ 798851 w 1800000"/>
              <a:gd name="connsiteY67" fmla="*/ 1251404 h 1407017"/>
              <a:gd name="connsiteX68" fmla="*/ 805053 w 1800000"/>
              <a:gd name="connsiteY68" fmla="*/ 1277482 h 1407017"/>
              <a:gd name="connsiteX69" fmla="*/ 821705 w 1800000"/>
              <a:gd name="connsiteY69" fmla="*/ 1285100 h 1407017"/>
              <a:gd name="connsiteX70" fmla="*/ 834500 w 1800000"/>
              <a:gd name="connsiteY70" fmla="*/ 1280656 h 1407017"/>
              <a:gd name="connsiteX71" fmla="*/ 841532 w 1800000"/>
              <a:gd name="connsiteY71" fmla="*/ 1265371 h 1407017"/>
              <a:gd name="connsiteX72" fmla="*/ 868488 w 1800000"/>
              <a:gd name="connsiteY72" fmla="*/ 1269961 h 1407017"/>
              <a:gd name="connsiteX73" fmla="*/ 852373 w 1800000"/>
              <a:gd name="connsiteY73" fmla="*/ 1297992 h 1407017"/>
              <a:gd name="connsiteX74" fmla="*/ 820435 w 1800000"/>
              <a:gd name="connsiteY74" fmla="*/ 1307466 h 1407017"/>
              <a:gd name="connsiteX75" fmla="*/ 784152 w 1800000"/>
              <a:gd name="connsiteY75" fmla="*/ 1293109 h 1407017"/>
              <a:gd name="connsiteX76" fmla="*/ 770625 w 1800000"/>
              <a:gd name="connsiteY76" fmla="*/ 1253358 h 1407017"/>
              <a:gd name="connsiteX77" fmla="*/ 784200 w 1800000"/>
              <a:gd name="connsiteY77" fmla="*/ 1213363 h 1407017"/>
              <a:gd name="connsiteX78" fmla="*/ 820924 w 1800000"/>
              <a:gd name="connsiteY78" fmla="*/ 1199054 h 1407017"/>
              <a:gd name="connsiteX79" fmla="*/ 702912 w 1800000"/>
              <a:gd name="connsiteY79" fmla="*/ 1199054 h 1407017"/>
              <a:gd name="connsiteX80" fmla="*/ 730260 w 1800000"/>
              <a:gd name="connsiteY80" fmla="*/ 1203400 h 1407017"/>
              <a:gd name="connsiteX81" fmla="*/ 742908 w 1800000"/>
              <a:gd name="connsiteY81" fmla="*/ 1214437 h 1407017"/>
              <a:gd name="connsiteX82" fmla="*/ 746570 w 1800000"/>
              <a:gd name="connsiteY82" fmla="*/ 1239001 h 1407017"/>
              <a:gd name="connsiteX83" fmla="*/ 746277 w 1800000"/>
              <a:gd name="connsiteY83" fmla="*/ 1271036 h 1407017"/>
              <a:gd name="connsiteX84" fmla="*/ 747596 w 1800000"/>
              <a:gd name="connsiteY84" fmla="*/ 1291204 h 1407017"/>
              <a:gd name="connsiteX85" fmla="*/ 752528 w 1800000"/>
              <a:gd name="connsiteY85" fmla="*/ 1305122 h 1407017"/>
              <a:gd name="connsiteX86" fmla="*/ 725376 w 1800000"/>
              <a:gd name="connsiteY86" fmla="*/ 1305122 h 1407017"/>
              <a:gd name="connsiteX87" fmla="*/ 722739 w 1800000"/>
              <a:gd name="connsiteY87" fmla="*/ 1297016 h 1407017"/>
              <a:gd name="connsiteX88" fmla="*/ 721762 w 1800000"/>
              <a:gd name="connsiteY88" fmla="*/ 1293793 h 1407017"/>
              <a:gd name="connsiteX89" fmla="*/ 706721 w 1800000"/>
              <a:gd name="connsiteY89" fmla="*/ 1304048 h 1407017"/>
              <a:gd name="connsiteX90" fmla="*/ 689629 w 1800000"/>
              <a:gd name="connsiteY90" fmla="*/ 1307466 h 1407017"/>
              <a:gd name="connsiteX91" fmla="*/ 664382 w 1800000"/>
              <a:gd name="connsiteY91" fmla="*/ 1298774 h 1407017"/>
              <a:gd name="connsiteX92" fmla="*/ 655153 w 1800000"/>
              <a:gd name="connsiteY92" fmla="*/ 1276798 h 1407017"/>
              <a:gd name="connsiteX93" fmla="*/ 659352 w 1800000"/>
              <a:gd name="connsiteY93" fmla="*/ 1261122 h 1407017"/>
              <a:gd name="connsiteX94" fmla="*/ 671121 w 1800000"/>
              <a:gd name="connsiteY94" fmla="*/ 1250574 h 1407017"/>
              <a:gd name="connsiteX95" fmla="*/ 692950 w 1800000"/>
              <a:gd name="connsiteY95" fmla="*/ 1244177 h 1407017"/>
              <a:gd name="connsiteX96" fmla="*/ 719614 w 1800000"/>
              <a:gd name="connsiteY96" fmla="*/ 1237438 h 1407017"/>
              <a:gd name="connsiteX97" fmla="*/ 719614 w 1800000"/>
              <a:gd name="connsiteY97" fmla="*/ 1234703 h 1407017"/>
              <a:gd name="connsiteX98" fmla="*/ 715707 w 1800000"/>
              <a:gd name="connsiteY98" fmla="*/ 1223422 h 1407017"/>
              <a:gd name="connsiteX99" fmla="*/ 700959 w 1800000"/>
              <a:gd name="connsiteY99" fmla="*/ 1220053 h 1407017"/>
              <a:gd name="connsiteX100" fmla="*/ 689532 w 1800000"/>
              <a:gd name="connsiteY100" fmla="*/ 1222934 h 1407017"/>
              <a:gd name="connsiteX101" fmla="*/ 682890 w 1800000"/>
              <a:gd name="connsiteY101" fmla="*/ 1233043 h 1407017"/>
              <a:gd name="connsiteX102" fmla="*/ 657985 w 1800000"/>
              <a:gd name="connsiteY102" fmla="*/ 1228550 h 1407017"/>
              <a:gd name="connsiteX103" fmla="*/ 672440 w 1800000"/>
              <a:gd name="connsiteY103" fmla="*/ 1206282 h 1407017"/>
              <a:gd name="connsiteX104" fmla="*/ 702912 w 1800000"/>
              <a:gd name="connsiteY104" fmla="*/ 1199054 h 1407017"/>
              <a:gd name="connsiteX105" fmla="*/ 548708 w 1800000"/>
              <a:gd name="connsiteY105" fmla="*/ 1185771 h 1407017"/>
              <a:gd name="connsiteX106" fmla="*/ 548708 w 1800000"/>
              <a:gd name="connsiteY106" fmla="*/ 1218881 h 1407017"/>
              <a:gd name="connsiteX107" fmla="*/ 567656 w 1800000"/>
              <a:gd name="connsiteY107" fmla="*/ 1218881 h 1407017"/>
              <a:gd name="connsiteX108" fmla="*/ 588654 w 1800000"/>
              <a:gd name="connsiteY108" fmla="*/ 1218393 h 1407017"/>
              <a:gd name="connsiteX109" fmla="*/ 600326 w 1800000"/>
              <a:gd name="connsiteY109" fmla="*/ 1213265 h 1407017"/>
              <a:gd name="connsiteX110" fmla="*/ 604574 w 1800000"/>
              <a:gd name="connsiteY110" fmla="*/ 1202082 h 1407017"/>
              <a:gd name="connsiteX111" fmla="*/ 600912 w 1800000"/>
              <a:gd name="connsiteY111" fmla="*/ 1191290 h 1407017"/>
              <a:gd name="connsiteX112" fmla="*/ 590022 w 1800000"/>
              <a:gd name="connsiteY112" fmla="*/ 1186260 h 1407017"/>
              <a:gd name="connsiteX113" fmla="*/ 565312 w 1800000"/>
              <a:gd name="connsiteY113" fmla="*/ 1185771 h 1407017"/>
              <a:gd name="connsiteX114" fmla="*/ 890003 w 1800000"/>
              <a:gd name="connsiteY114" fmla="*/ 1161940 h 1407017"/>
              <a:gd name="connsiteX115" fmla="*/ 917448 w 1800000"/>
              <a:gd name="connsiteY115" fmla="*/ 1161940 h 1407017"/>
              <a:gd name="connsiteX116" fmla="*/ 917448 w 1800000"/>
              <a:gd name="connsiteY116" fmla="*/ 1237926 h 1407017"/>
              <a:gd name="connsiteX117" fmla="*/ 949581 w 1800000"/>
              <a:gd name="connsiteY117" fmla="*/ 1201398 h 1407017"/>
              <a:gd name="connsiteX118" fmla="*/ 983374 w 1800000"/>
              <a:gd name="connsiteY118" fmla="*/ 1201398 h 1407017"/>
              <a:gd name="connsiteX119" fmla="*/ 947921 w 1800000"/>
              <a:gd name="connsiteY119" fmla="*/ 1239294 h 1407017"/>
              <a:gd name="connsiteX120" fmla="*/ 985914 w 1800000"/>
              <a:gd name="connsiteY120" fmla="*/ 1305122 h 1407017"/>
              <a:gd name="connsiteX121" fmla="*/ 956320 w 1800000"/>
              <a:gd name="connsiteY121" fmla="*/ 1305122 h 1407017"/>
              <a:gd name="connsiteX122" fmla="*/ 930243 w 1800000"/>
              <a:gd name="connsiteY122" fmla="*/ 1258534 h 1407017"/>
              <a:gd name="connsiteX123" fmla="*/ 917448 w 1800000"/>
              <a:gd name="connsiteY123" fmla="*/ 1271915 h 1407017"/>
              <a:gd name="connsiteX124" fmla="*/ 917448 w 1800000"/>
              <a:gd name="connsiteY124" fmla="*/ 1305122 h 1407017"/>
              <a:gd name="connsiteX125" fmla="*/ 890003 w 1800000"/>
              <a:gd name="connsiteY125" fmla="*/ 1305122 h 1407017"/>
              <a:gd name="connsiteX126" fmla="*/ 519798 w 1800000"/>
              <a:gd name="connsiteY126" fmla="*/ 1161940 h 1407017"/>
              <a:gd name="connsiteX127" fmla="*/ 577032 w 1800000"/>
              <a:gd name="connsiteY127" fmla="*/ 1161940 h 1407017"/>
              <a:gd name="connsiteX128" fmla="*/ 602377 w 1800000"/>
              <a:gd name="connsiteY128" fmla="*/ 1163356 h 1407017"/>
              <a:gd name="connsiteX129" fmla="*/ 617320 w 1800000"/>
              <a:gd name="connsiteY129" fmla="*/ 1169265 h 1407017"/>
              <a:gd name="connsiteX130" fmla="*/ 628308 w 1800000"/>
              <a:gd name="connsiteY130" fmla="*/ 1181230 h 1407017"/>
              <a:gd name="connsiteX131" fmla="*/ 632703 w 1800000"/>
              <a:gd name="connsiteY131" fmla="*/ 1197980 h 1407017"/>
              <a:gd name="connsiteX132" fmla="*/ 627282 w 1800000"/>
              <a:gd name="connsiteY132" fmla="*/ 1216439 h 1407017"/>
              <a:gd name="connsiteX133" fmla="*/ 612583 w 1800000"/>
              <a:gd name="connsiteY133" fmla="*/ 1229038 h 1407017"/>
              <a:gd name="connsiteX134" fmla="*/ 632703 w 1800000"/>
              <a:gd name="connsiteY134" fmla="*/ 1242028 h 1407017"/>
              <a:gd name="connsiteX135" fmla="*/ 639735 w 1800000"/>
              <a:gd name="connsiteY135" fmla="*/ 1263613 h 1407017"/>
              <a:gd name="connsiteX136" fmla="*/ 635193 w 1800000"/>
              <a:gd name="connsiteY136" fmla="*/ 1282610 h 1407017"/>
              <a:gd name="connsiteX137" fmla="*/ 622789 w 1800000"/>
              <a:gd name="connsiteY137" fmla="*/ 1297357 h 1407017"/>
              <a:gd name="connsiteX138" fmla="*/ 603402 w 1800000"/>
              <a:gd name="connsiteY138" fmla="*/ 1304145 h 1407017"/>
              <a:gd name="connsiteX139" fmla="*/ 568535 w 1800000"/>
              <a:gd name="connsiteY139" fmla="*/ 1305122 h 1407017"/>
              <a:gd name="connsiteX140" fmla="*/ 519798 w 1800000"/>
              <a:gd name="connsiteY140" fmla="*/ 1305122 h 1407017"/>
              <a:gd name="connsiteX141" fmla="*/ 729285 w 1800000"/>
              <a:gd name="connsiteY141" fmla="*/ 1060437 h 1407017"/>
              <a:gd name="connsiteX142" fmla="*/ 739345 w 1800000"/>
              <a:gd name="connsiteY142" fmla="*/ 1060437 h 1407017"/>
              <a:gd name="connsiteX143" fmla="*/ 739345 w 1800000"/>
              <a:gd name="connsiteY143" fmla="*/ 1069927 h 1407017"/>
              <a:gd name="connsiteX144" fmla="*/ 729285 w 1800000"/>
              <a:gd name="connsiteY144" fmla="*/ 1069927 h 1407017"/>
              <a:gd name="connsiteX145" fmla="*/ 695980 w 1800000"/>
              <a:gd name="connsiteY145" fmla="*/ 1060437 h 1407017"/>
              <a:gd name="connsiteX146" fmla="*/ 705991 w 1800000"/>
              <a:gd name="connsiteY146" fmla="*/ 1060437 h 1407017"/>
              <a:gd name="connsiteX147" fmla="*/ 705991 w 1800000"/>
              <a:gd name="connsiteY147" fmla="*/ 1069927 h 1407017"/>
              <a:gd name="connsiteX148" fmla="*/ 695980 w 1800000"/>
              <a:gd name="connsiteY148" fmla="*/ 1069927 h 1407017"/>
              <a:gd name="connsiteX149" fmla="*/ 662626 w 1800000"/>
              <a:gd name="connsiteY149" fmla="*/ 1060437 h 1407017"/>
              <a:gd name="connsiteX150" fmla="*/ 672637 w 1800000"/>
              <a:gd name="connsiteY150" fmla="*/ 1060437 h 1407017"/>
              <a:gd name="connsiteX151" fmla="*/ 672637 w 1800000"/>
              <a:gd name="connsiteY151" fmla="*/ 1069927 h 1407017"/>
              <a:gd name="connsiteX152" fmla="*/ 662626 w 1800000"/>
              <a:gd name="connsiteY152" fmla="*/ 1069927 h 1407017"/>
              <a:gd name="connsiteX153" fmla="*/ 238763 w 1800000"/>
              <a:gd name="connsiteY153" fmla="*/ 1002841 h 1407017"/>
              <a:gd name="connsiteX154" fmla="*/ 574763 w 1800000"/>
              <a:gd name="connsiteY154" fmla="*/ 1002841 h 1407017"/>
              <a:gd name="connsiteX155" fmla="*/ 586763 w 1800000"/>
              <a:gd name="connsiteY155" fmla="*/ 1014218 h 1407017"/>
              <a:gd name="connsiteX156" fmla="*/ 586763 w 1800000"/>
              <a:gd name="connsiteY156" fmla="*/ 1059722 h 1407017"/>
              <a:gd name="connsiteX157" fmla="*/ 574763 w 1800000"/>
              <a:gd name="connsiteY157" fmla="*/ 1071098 h 1407017"/>
              <a:gd name="connsiteX158" fmla="*/ 238763 w 1800000"/>
              <a:gd name="connsiteY158" fmla="*/ 1071098 h 1407017"/>
              <a:gd name="connsiteX159" fmla="*/ 226763 w 1800000"/>
              <a:gd name="connsiteY159" fmla="*/ 1059722 h 1407017"/>
              <a:gd name="connsiteX160" fmla="*/ 226763 w 1800000"/>
              <a:gd name="connsiteY160" fmla="*/ 1014218 h 1407017"/>
              <a:gd name="connsiteX161" fmla="*/ 238763 w 1800000"/>
              <a:gd name="connsiteY161" fmla="*/ 1002841 h 1407017"/>
              <a:gd name="connsiteX162" fmla="*/ 900000 w 1800000"/>
              <a:gd name="connsiteY162" fmla="*/ 988565 h 1407017"/>
              <a:gd name="connsiteX163" fmla="*/ 1048236 w 1800000"/>
              <a:gd name="connsiteY163" fmla="*/ 988565 h 1407017"/>
              <a:gd name="connsiteX164" fmla="*/ 1048236 w 1800000"/>
              <a:gd name="connsiteY164" fmla="*/ 1121977 h 1407017"/>
              <a:gd name="connsiteX165" fmla="*/ 900000 w 1800000"/>
              <a:gd name="connsiteY165" fmla="*/ 1121977 h 1407017"/>
              <a:gd name="connsiteX166" fmla="*/ 172764 w 1800000"/>
              <a:gd name="connsiteY166" fmla="*/ 959868 h 1407017"/>
              <a:gd name="connsiteX167" fmla="*/ 145763 w 1800000"/>
              <a:gd name="connsiteY167" fmla="*/ 985465 h 1407017"/>
              <a:gd name="connsiteX168" fmla="*/ 145763 w 1800000"/>
              <a:gd name="connsiteY168" fmla="*/ 1087849 h 1407017"/>
              <a:gd name="connsiteX169" fmla="*/ 172764 w 1800000"/>
              <a:gd name="connsiteY169" fmla="*/ 1113445 h 1407017"/>
              <a:gd name="connsiteX170" fmla="*/ 820763 w 1800000"/>
              <a:gd name="connsiteY170" fmla="*/ 1113445 h 1407017"/>
              <a:gd name="connsiteX171" fmla="*/ 847763 w 1800000"/>
              <a:gd name="connsiteY171" fmla="*/ 1087849 h 1407017"/>
              <a:gd name="connsiteX172" fmla="*/ 847763 w 1800000"/>
              <a:gd name="connsiteY172" fmla="*/ 985465 h 1407017"/>
              <a:gd name="connsiteX173" fmla="*/ 820763 w 1800000"/>
              <a:gd name="connsiteY173" fmla="*/ 959868 h 1407017"/>
              <a:gd name="connsiteX174" fmla="*/ 166764 w 1800000"/>
              <a:gd name="connsiteY174" fmla="*/ 951336 h 1407017"/>
              <a:gd name="connsiteX175" fmla="*/ 826763 w 1800000"/>
              <a:gd name="connsiteY175" fmla="*/ 951336 h 1407017"/>
              <a:gd name="connsiteX176" fmla="*/ 856763 w 1800000"/>
              <a:gd name="connsiteY176" fmla="*/ 979777 h 1407017"/>
              <a:gd name="connsiteX177" fmla="*/ 856763 w 1800000"/>
              <a:gd name="connsiteY177" fmla="*/ 1093537 h 1407017"/>
              <a:gd name="connsiteX178" fmla="*/ 826763 w 1800000"/>
              <a:gd name="connsiteY178" fmla="*/ 1121977 h 1407017"/>
              <a:gd name="connsiteX179" fmla="*/ 166764 w 1800000"/>
              <a:gd name="connsiteY179" fmla="*/ 1121977 h 1407017"/>
              <a:gd name="connsiteX180" fmla="*/ 136763 w 1800000"/>
              <a:gd name="connsiteY180" fmla="*/ 1093537 h 1407017"/>
              <a:gd name="connsiteX181" fmla="*/ 136763 w 1800000"/>
              <a:gd name="connsiteY181" fmla="*/ 979777 h 1407017"/>
              <a:gd name="connsiteX182" fmla="*/ 166764 w 1800000"/>
              <a:gd name="connsiteY182" fmla="*/ 951336 h 1407017"/>
              <a:gd name="connsiteX183" fmla="*/ 1090588 w 1800000"/>
              <a:gd name="connsiteY183" fmla="*/ 817036 h 1407017"/>
              <a:gd name="connsiteX184" fmla="*/ 1238824 w 1800000"/>
              <a:gd name="connsiteY184" fmla="*/ 817036 h 1407017"/>
              <a:gd name="connsiteX185" fmla="*/ 1238824 w 1800000"/>
              <a:gd name="connsiteY185" fmla="*/ 1121977 h 1407017"/>
              <a:gd name="connsiteX186" fmla="*/ 1090588 w 1800000"/>
              <a:gd name="connsiteY186" fmla="*/ 1121977 h 1407017"/>
              <a:gd name="connsiteX187" fmla="*/ 1281177 w 1800000"/>
              <a:gd name="connsiteY187" fmla="*/ 645507 h 1407017"/>
              <a:gd name="connsiteX188" fmla="*/ 1429412 w 1800000"/>
              <a:gd name="connsiteY188" fmla="*/ 645507 h 1407017"/>
              <a:gd name="connsiteX189" fmla="*/ 1429412 w 1800000"/>
              <a:gd name="connsiteY189" fmla="*/ 1121977 h 1407017"/>
              <a:gd name="connsiteX190" fmla="*/ 1281177 w 1800000"/>
              <a:gd name="connsiteY190" fmla="*/ 1121977 h 1407017"/>
              <a:gd name="connsiteX191" fmla="*/ 496367 w 1800000"/>
              <a:gd name="connsiteY191" fmla="*/ 567599 h 1407017"/>
              <a:gd name="connsiteX192" fmla="*/ 401213 w 1800000"/>
              <a:gd name="connsiteY192" fmla="*/ 657938 h 1407017"/>
              <a:gd name="connsiteX193" fmla="*/ 496367 w 1800000"/>
              <a:gd name="connsiteY193" fmla="*/ 748277 h 1407017"/>
              <a:gd name="connsiteX194" fmla="*/ 591522 w 1800000"/>
              <a:gd name="connsiteY194" fmla="*/ 657938 h 1407017"/>
              <a:gd name="connsiteX195" fmla="*/ 496367 w 1800000"/>
              <a:gd name="connsiteY195" fmla="*/ 567599 h 1407017"/>
              <a:gd name="connsiteX196" fmla="*/ 1471765 w 1800000"/>
              <a:gd name="connsiteY196" fmla="*/ 473977 h 1407017"/>
              <a:gd name="connsiteX197" fmla="*/ 1620000 w 1800000"/>
              <a:gd name="connsiteY197" fmla="*/ 473977 h 1407017"/>
              <a:gd name="connsiteX198" fmla="*/ 1620000 w 1800000"/>
              <a:gd name="connsiteY198" fmla="*/ 1121977 h 1407017"/>
              <a:gd name="connsiteX199" fmla="*/ 1471765 w 1800000"/>
              <a:gd name="connsiteY199" fmla="*/ 1121977 h 1407017"/>
              <a:gd name="connsiteX200" fmla="*/ 464649 w 1800000"/>
              <a:gd name="connsiteY200" fmla="*/ 401977 h 1407017"/>
              <a:gd name="connsiteX201" fmla="*/ 528085 w 1800000"/>
              <a:gd name="connsiteY201" fmla="*/ 401977 h 1407017"/>
              <a:gd name="connsiteX202" fmla="*/ 555046 w 1800000"/>
              <a:gd name="connsiteY202" fmla="*/ 454675 h 1407017"/>
              <a:gd name="connsiteX203" fmla="*/ 605002 w 1800000"/>
              <a:gd name="connsiteY203" fmla="*/ 474249 h 1407017"/>
              <a:gd name="connsiteX204" fmla="*/ 664473 w 1800000"/>
              <a:gd name="connsiteY204" fmla="*/ 455428 h 1407017"/>
              <a:gd name="connsiteX205" fmla="*/ 709671 w 1800000"/>
              <a:gd name="connsiteY205" fmla="*/ 498339 h 1407017"/>
              <a:gd name="connsiteX206" fmla="*/ 689848 w 1800000"/>
              <a:gd name="connsiteY206" fmla="*/ 554801 h 1407017"/>
              <a:gd name="connsiteX207" fmla="*/ 710464 w 1800000"/>
              <a:gd name="connsiteY207" fmla="*/ 601476 h 1407017"/>
              <a:gd name="connsiteX208" fmla="*/ 766764 w 1800000"/>
              <a:gd name="connsiteY208" fmla="*/ 627072 h 1407017"/>
              <a:gd name="connsiteX209" fmla="*/ 766764 w 1800000"/>
              <a:gd name="connsiteY209" fmla="*/ 687298 h 1407017"/>
              <a:gd name="connsiteX210" fmla="*/ 711257 w 1800000"/>
              <a:gd name="connsiteY210" fmla="*/ 713648 h 1407017"/>
              <a:gd name="connsiteX211" fmla="*/ 690641 w 1800000"/>
              <a:gd name="connsiteY211" fmla="*/ 761075 h 1407017"/>
              <a:gd name="connsiteX212" fmla="*/ 710464 w 1800000"/>
              <a:gd name="connsiteY212" fmla="*/ 817538 h 1407017"/>
              <a:gd name="connsiteX213" fmla="*/ 665266 w 1800000"/>
              <a:gd name="connsiteY213" fmla="*/ 860449 h 1407017"/>
              <a:gd name="connsiteX214" fmla="*/ 605795 w 1800000"/>
              <a:gd name="connsiteY214" fmla="*/ 841628 h 1407017"/>
              <a:gd name="connsiteX215" fmla="*/ 556632 w 1800000"/>
              <a:gd name="connsiteY215" fmla="*/ 861202 h 1407017"/>
              <a:gd name="connsiteX216" fmla="*/ 528878 w 1800000"/>
              <a:gd name="connsiteY216" fmla="*/ 913899 h 1407017"/>
              <a:gd name="connsiteX217" fmla="*/ 465442 w 1800000"/>
              <a:gd name="connsiteY217" fmla="*/ 913899 h 1407017"/>
              <a:gd name="connsiteX218" fmla="*/ 437689 w 1800000"/>
              <a:gd name="connsiteY218" fmla="*/ 861202 h 1407017"/>
              <a:gd name="connsiteX219" fmla="*/ 387733 w 1800000"/>
              <a:gd name="connsiteY219" fmla="*/ 841628 h 1407017"/>
              <a:gd name="connsiteX220" fmla="*/ 328261 w 1800000"/>
              <a:gd name="connsiteY220" fmla="*/ 860449 h 1407017"/>
              <a:gd name="connsiteX221" fmla="*/ 283063 w 1800000"/>
              <a:gd name="connsiteY221" fmla="*/ 817538 h 1407017"/>
              <a:gd name="connsiteX222" fmla="*/ 302887 w 1800000"/>
              <a:gd name="connsiteY222" fmla="*/ 761075 h 1407017"/>
              <a:gd name="connsiteX223" fmla="*/ 282270 w 1800000"/>
              <a:gd name="connsiteY223" fmla="*/ 714400 h 1407017"/>
              <a:gd name="connsiteX224" fmla="*/ 226763 w 1800000"/>
              <a:gd name="connsiteY224" fmla="*/ 688052 h 1407017"/>
              <a:gd name="connsiteX225" fmla="*/ 226763 w 1800000"/>
              <a:gd name="connsiteY225" fmla="*/ 627825 h 1407017"/>
              <a:gd name="connsiteX226" fmla="*/ 282270 w 1800000"/>
              <a:gd name="connsiteY226" fmla="*/ 602229 h 1407017"/>
              <a:gd name="connsiteX227" fmla="*/ 302887 w 1800000"/>
              <a:gd name="connsiteY227" fmla="*/ 554801 h 1407017"/>
              <a:gd name="connsiteX228" fmla="*/ 283063 w 1800000"/>
              <a:gd name="connsiteY228" fmla="*/ 498339 h 1407017"/>
              <a:gd name="connsiteX229" fmla="*/ 328261 w 1800000"/>
              <a:gd name="connsiteY229" fmla="*/ 455428 h 1407017"/>
              <a:gd name="connsiteX230" fmla="*/ 387733 w 1800000"/>
              <a:gd name="connsiteY230" fmla="*/ 474249 h 1407017"/>
              <a:gd name="connsiteX231" fmla="*/ 436896 w 1800000"/>
              <a:gd name="connsiteY231" fmla="*/ 454675 h 1407017"/>
              <a:gd name="connsiteX232" fmla="*/ 36000 w 1800000"/>
              <a:gd name="connsiteY232" fmla="*/ 363017 h 1407017"/>
              <a:gd name="connsiteX233" fmla="*/ 36000 w 1800000"/>
              <a:gd name="connsiteY233" fmla="*/ 1280388 h 1407017"/>
              <a:gd name="connsiteX234" fmla="*/ 126629 w 1800000"/>
              <a:gd name="connsiteY234" fmla="*/ 1371017 h 1407017"/>
              <a:gd name="connsiteX235" fmla="*/ 1673371 w 1800000"/>
              <a:gd name="connsiteY235" fmla="*/ 1371017 h 1407017"/>
              <a:gd name="connsiteX236" fmla="*/ 1764000 w 1800000"/>
              <a:gd name="connsiteY236" fmla="*/ 1280388 h 1407017"/>
              <a:gd name="connsiteX237" fmla="*/ 1764000 w 1800000"/>
              <a:gd name="connsiteY237" fmla="*/ 363017 h 1407017"/>
              <a:gd name="connsiteX238" fmla="*/ 1166079 w 1800000"/>
              <a:gd name="connsiteY238" fmla="*/ 189786 h 1407017"/>
              <a:gd name="connsiteX239" fmla="*/ 1166079 w 1800000"/>
              <a:gd name="connsiteY239" fmla="*/ 221151 h 1407017"/>
              <a:gd name="connsiteX240" fmla="*/ 1227693 w 1800000"/>
              <a:gd name="connsiteY240" fmla="*/ 221151 h 1407017"/>
              <a:gd name="connsiteX241" fmla="*/ 1227693 w 1800000"/>
              <a:gd name="connsiteY241" fmla="*/ 189786 h 1407017"/>
              <a:gd name="connsiteX242" fmla="*/ 1385526 w 1800000"/>
              <a:gd name="connsiteY242" fmla="*/ 126608 h 1407017"/>
              <a:gd name="connsiteX243" fmla="*/ 1418286 w 1800000"/>
              <a:gd name="connsiteY243" fmla="*/ 140449 h 1407017"/>
              <a:gd name="connsiteX244" fmla="*/ 1430621 w 1800000"/>
              <a:gd name="connsiteY244" fmla="*/ 182419 h 1407017"/>
              <a:gd name="connsiteX245" fmla="*/ 1417952 w 1800000"/>
              <a:gd name="connsiteY245" fmla="*/ 225114 h 1407017"/>
              <a:gd name="connsiteX246" fmla="*/ 1385526 w 1800000"/>
              <a:gd name="connsiteY246" fmla="*/ 239346 h 1407017"/>
              <a:gd name="connsiteX247" fmla="*/ 1352932 w 1800000"/>
              <a:gd name="connsiteY247" fmla="*/ 225002 h 1407017"/>
              <a:gd name="connsiteX248" fmla="*/ 1340096 w 1800000"/>
              <a:gd name="connsiteY248" fmla="*/ 182865 h 1407017"/>
              <a:gd name="connsiteX249" fmla="*/ 1352597 w 1800000"/>
              <a:gd name="connsiteY249" fmla="*/ 140617 h 1407017"/>
              <a:gd name="connsiteX250" fmla="*/ 1385526 w 1800000"/>
              <a:gd name="connsiteY250" fmla="*/ 126608 h 1407017"/>
              <a:gd name="connsiteX251" fmla="*/ 1539488 w 1800000"/>
              <a:gd name="connsiteY251" fmla="*/ 101159 h 1407017"/>
              <a:gd name="connsiteX252" fmla="*/ 1590164 w 1800000"/>
              <a:gd name="connsiteY252" fmla="*/ 179405 h 1407017"/>
              <a:gd name="connsiteX253" fmla="*/ 1534242 w 1800000"/>
              <a:gd name="connsiteY253" fmla="*/ 264795 h 1407017"/>
              <a:gd name="connsiteX254" fmla="*/ 1573868 w 1800000"/>
              <a:gd name="connsiteY254" fmla="*/ 264795 h 1407017"/>
              <a:gd name="connsiteX255" fmla="*/ 1610256 w 1800000"/>
              <a:gd name="connsiteY255" fmla="*/ 208203 h 1407017"/>
              <a:gd name="connsiteX256" fmla="*/ 1646533 w 1800000"/>
              <a:gd name="connsiteY256" fmla="*/ 264795 h 1407017"/>
              <a:gd name="connsiteX257" fmla="*/ 1686382 w 1800000"/>
              <a:gd name="connsiteY257" fmla="*/ 264795 h 1407017"/>
              <a:gd name="connsiteX258" fmla="*/ 1630460 w 1800000"/>
              <a:gd name="connsiteY258" fmla="*/ 180633 h 1407017"/>
              <a:gd name="connsiteX259" fmla="*/ 1681359 w 1800000"/>
              <a:gd name="connsiteY259" fmla="*/ 101159 h 1407017"/>
              <a:gd name="connsiteX260" fmla="*/ 1643073 w 1800000"/>
              <a:gd name="connsiteY260" fmla="*/ 101159 h 1407017"/>
              <a:gd name="connsiteX261" fmla="*/ 1610926 w 1800000"/>
              <a:gd name="connsiteY261" fmla="*/ 153732 h 1407017"/>
              <a:gd name="connsiteX262" fmla="*/ 1578109 w 1800000"/>
              <a:gd name="connsiteY262" fmla="*/ 101159 h 1407017"/>
              <a:gd name="connsiteX263" fmla="*/ 1385191 w 1800000"/>
              <a:gd name="connsiteY263" fmla="*/ 98368 h 1407017"/>
              <a:gd name="connsiteX264" fmla="*/ 1349919 w 1800000"/>
              <a:gd name="connsiteY264" fmla="*/ 104842 h 1407017"/>
              <a:gd name="connsiteX265" fmla="*/ 1328766 w 1800000"/>
              <a:gd name="connsiteY265" fmla="*/ 119576 h 1407017"/>
              <a:gd name="connsiteX266" fmla="*/ 1313530 w 1800000"/>
              <a:gd name="connsiteY266" fmla="*/ 142012 h 1407017"/>
              <a:gd name="connsiteX267" fmla="*/ 1306051 w 1800000"/>
              <a:gd name="connsiteY267" fmla="*/ 183981 h 1407017"/>
              <a:gd name="connsiteX268" fmla="*/ 1327594 w 1800000"/>
              <a:gd name="connsiteY268" fmla="*/ 245317 h 1407017"/>
              <a:gd name="connsiteX269" fmla="*/ 1385637 w 1800000"/>
              <a:gd name="connsiteY269" fmla="*/ 267586 h 1407017"/>
              <a:gd name="connsiteX270" fmla="*/ 1443234 w 1800000"/>
              <a:gd name="connsiteY270" fmla="*/ 245206 h 1407017"/>
              <a:gd name="connsiteX271" fmla="*/ 1464777 w 1800000"/>
              <a:gd name="connsiteY271" fmla="*/ 183200 h 1407017"/>
              <a:gd name="connsiteX272" fmla="*/ 1443066 w 1800000"/>
              <a:gd name="connsiteY272" fmla="*/ 120804 h 1407017"/>
              <a:gd name="connsiteX273" fmla="*/ 1385191 w 1800000"/>
              <a:gd name="connsiteY273" fmla="*/ 98368 h 1407017"/>
              <a:gd name="connsiteX274" fmla="*/ 60001 w 1800000"/>
              <a:gd name="connsiteY274" fmla="*/ 0 h 1407017"/>
              <a:gd name="connsiteX275" fmla="*/ 1739999 w 1800000"/>
              <a:gd name="connsiteY275" fmla="*/ 0 h 1407017"/>
              <a:gd name="connsiteX276" fmla="*/ 1800000 w 1800000"/>
              <a:gd name="connsiteY276" fmla="*/ 60001 h 1407017"/>
              <a:gd name="connsiteX277" fmla="*/ 1800000 w 1800000"/>
              <a:gd name="connsiteY277" fmla="*/ 327018 h 1407017"/>
              <a:gd name="connsiteX278" fmla="*/ 1800000 w 1800000"/>
              <a:gd name="connsiteY278" fmla="*/ 360000 h 1407017"/>
              <a:gd name="connsiteX279" fmla="*/ 1800000 w 1800000"/>
              <a:gd name="connsiteY279" fmla="*/ 1309914 h 1407017"/>
              <a:gd name="connsiteX280" fmla="*/ 1702897 w 1800000"/>
              <a:gd name="connsiteY280" fmla="*/ 1407017 h 1407017"/>
              <a:gd name="connsiteX281" fmla="*/ 97103 w 1800000"/>
              <a:gd name="connsiteY281" fmla="*/ 1407017 h 1407017"/>
              <a:gd name="connsiteX282" fmla="*/ 0 w 1800000"/>
              <a:gd name="connsiteY282" fmla="*/ 1309914 h 1407017"/>
              <a:gd name="connsiteX283" fmla="*/ 0 w 1800000"/>
              <a:gd name="connsiteY283" fmla="*/ 360000 h 1407017"/>
              <a:gd name="connsiteX284" fmla="*/ 0 w 1800000"/>
              <a:gd name="connsiteY284" fmla="*/ 327018 h 1407017"/>
              <a:gd name="connsiteX285" fmla="*/ 0 w 1800000"/>
              <a:gd name="connsiteY285" fmla="*/ 60001 h 1407017"/>
              <a:gd name="connsiteX286" fmla="*/ 60001 w 1800000"/>
              <a:gd name="connsiteY286" fmla="*/ 0 h 1407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1800000" h="1407017">
                <a:moveTo>
                  <a:pt x="719614" y="1255311"/>
                </a:moveTo>
                <a:cubicBezTo>
                  <a:pt x="716098" y="1256483"/>
                  <a:pt x="710531" y="1257883"/>
                  <a:pt x="702912" y="1259511"/>
                </a:cubicBezTo>
                <a:cubicBezTo>
                  <a:pt x="695294" y="1261139"/>
                  <a:pt x="690313" y="1262734"/>
                  <a:pt x="687969" y="1264297"/>
                </a:cubicBezTo>
                <a:cubicBezTo>
                  <a:pt x="684388" y="1266836"/>
                  <a:pt x="682597" y="1270059"/>
                  <a:pt x="682597" y="1273966"/>
                </a:cubicBezTo>
                <a:cubicBezTo>
                  <a:pt x="682597" y="1277808"/>
                  <a:pt x="684030" y="1281128"/>
                  <a:pt x="686895" y="1283928"/>
                </a:cubicBezTo>
                <a:cubicBezTo>
                  <a:pt x="689760" y="1286728"/>
                  <a:pt x="693406" y="1288128"/>
                  <a:pt x="697834" y="1288128"/>
                </a:cubicBezTo>
                <a:cubicBezTo>
                  <a:pt x="702782" y="1288128"/>
                  <a:pt x="707503" y="1286500"/>
                  <a:pt x="711996" y="1283244"/>
                </a:cubicBezTo>
                <a:cubicBezTo>
                  <a:pt x="715316" y="1280770"/>
                  <a:pt x="717498" y="1277742"/>
                  <a:pt x="718539" y="1274161"/>
                </a:cubicBezTo>
                <a:cubicBezTo>
                  <a:pt x="719256" y="1271817"/>
                  <a:pt x="719614" y="1267357"/>
                  <a:pt x="719614" y="1260781"/>
                </a:cubicBezTo>
                <a:close/>
                <a:moveTo>
                  <a:pt x="548708" y="1242712"/>
                </a:moveTo>
                <a:lnTo>
                  <a:pt x="548708" y="1280998"/>
                </a:lnTo>
                <a:lnTo>
                  <a:pt x="575469" y="1280998"/>
                </a:lnTo>
                <a:cubicBezTo>
                  <a:pt x="585887" y="1280998"/>
                  <a:pt x="592496" y="1280705"/>
                  <a:pt x="595296" y="1280119"/>
                </a:cubicBezTo>
                <a:cubicBezTo>
                  <a:pt x="599593" y="1279338"/>
                  <a:pt x="603093" y="1277433"/>
                  <a:pt x="605795" y="1274405"/>
                </a:cubicBezTo>
                <a:cubicBezTo>
                  <a:pt x="608497" y="1271378"/>
                  <a:pt x="609848" y="1267324"/>
                  <a:pt x="609848" y="1262246"/>
                </a:cubicBezTo>
                <a:cubicBezTo>
                  <a:pt x="609848" y="1257948"/>
                  <a:pt x="608807" y="1254302"/>
                  <a:pt x="606723" y="1251307"/>
                </a:cubicBezTo>
                <a:cubicBezTo>
                  <a:pt x="604639" y="1248312"/>
                  <a:pt x="601628" y="1246130"/>
                  <a:pt x="597689" y="1244763"/>
                </a:cubicBezTo>
                <a:cubicBezTo>
                  <a:pt x="593749" y="1243396"/>
                  <a:pt x="585203" y="1242712"/>
                  <a:pt x="572051" y="1242712"/>
                </a:cubicBezTo>
                <a:close/>
                <a:moveTo>
                  <a:pt x="1178818" y="1220737"/>
                </a:moveTo>
                <a:cubicBezTo>
                  <a:pt x="1172112" y="1220737"/>
                  <a:pt x="1166545" y="1223325"/>
                  <a:pt x="1162117" y="1228501"/>
                </a:cubicBezTo>
                <a:cubicBezTo>
                  <a:pt x="1157689" y="1233678"/>
                  <a:pt x="1155475" y="1241345"/>
                  <a:pt x="1155475" y="1251502"/>
                </a:cubicBezTo>
                <a:cubicBezTo>
                  <a:pt x="1155475" y="1263157"/>
                  <a:pt x="1157787" y="1271768"/>
                  <a:pt x="1162410" y="1277335"/>
                </a:cubicBezTo>
                <a:cubicBezTo>
                  <a:pt x="1167033" y="1282903"/>
                  <a:pt x="1172665" y="1285686"/>
                  <a:pt x="1179307" y="1285686"/>
                </a:cubicBezTo>
                <a:cubicBezTo>
                  <a:pt x="1185688" y="1285686"/>
                  <a:pt x="1190994" y="1283130"/>
                  <a:pt x="1195227" y="1278019"/>
                </a:cubicBezTo>
                <a:cubicBezTo>
                  <a:pt x="1199459" y="1272908"/>
                  <a:pt x="1201575" y="1264525"/>
                  <a:pt x="1201575" y="1252870"/>
                </a:cubicBezTo>
                <a:cubicBezTo>
                  <a:pt x="1201575" y="1241996"/>
                  <a:pt x="1199394" y="1233922"/>
                  <a:pt x="1195031" y="1228648"/>
                </a:cubicBezTo>
                <a:cubicBezTo>
                  <a:pt x="1190669" y="1223374"/>
                  <a:pt x="1185264" y="1220737"/>
                  <a:pt x="1178818" y="1220737"/>
                </a:cubicBezTo>
                <a:close/>
                <a:moveTo>
                  <a:pt x="1004694" y="1201398"/>
                </a:moveTo>
                <a:lnTo>
                  <a:pt x="1032139" y="1201398"/>
                </a:lnTo>
                <a:lnTo>
                  <a:pt x="1032139" y="1249060"/>
                </a:lnTo>
                <a:cubicBezTo>
                  <a:pt x="1032139" y="1263646"/>
                  <a:pt x="1032643" y="1272582"/>
                  <a:pt x="1033653" y="1275870"/>
                </a:cubicBezTo>
                <a:cubicBezTo>
                  <a:pt x="1034662" y="1279159"/>
                  <a:pt x="1036501" y="1281763"/>
                  <a:pt x="1039171" y="1283684"/>
                </a:cubicBezTo>
                <a:cubicBezTo>
                  <a:pt x="1041841" y="1285605"/>
                  <a:pt x="1045226" y="1286565"/>
                  <a:pt x="1049328" y="1286565"/>
                </a:cubicBezTo>
                <a:cubicBezTo>
                  <a:pt x="1054017" y="1286565"/>
                  <a:pt x="1058216" y="1285279"/>
                  <a:pt x="1061928" y="1282707"/>
                </a:cubicBezTo>
                <a:cubicBezTo>
                  <a:pt x="1065639" y="1280135"/>
                  <a:pt x="1068178" y="1276945"/>
                  <a:pt x="1069546" y="1273136"/>
                </a:cubicBezTo>
                <a:cubicBezTo>
                  <a:pt x="1070913" y="1269327"/>
                  <a:pt x="1071597" y="1259999"/>
                  <a:pt x="1071597" y="1245154"/>
                </a:cubicBezTo>
                <a:lnTo>
                  <a:pt x="1071597" y="1201398"/>
                </a:lnTo>
                <a:lnTo>
                  <a:pt x="1099042" y="1201398"/>
                </a:lnTo>
                <a:lnTo>
                  <a:pt x="1099042" y="1305122"/>
                </a:lnTo>
                <a:lnTo>
                  <a:pt x="1073550" y="1305122"/>
                </a:lnTo>
                <a:lnTo>
                  <a:pt x="1073550" y="1289593"/>
                </a:lnTo>
                <a:cubicBezTo>
                  <a:pt x="1069774" y="1295127"/>
                  <a:pt x="1064809" y="1299490"/>
                  <a:pt x="1058656" y="1302680"/>
                </a:cubicBezTo>
                <a:cubicBezTo>
                  <a:pt x="1052503" y="1305871"/>
                  <a:pt x="1046008" y="1307466"/>
                  <a:pt x="1039171" y="1307466"/>
                </a:cubicBezTo>
                <a:cubicBezTo>
                  <a:pt x="1032204" y="1307466"/>
                  <a:pt x="1025953" y="1305936"/>
                  <a:pt x="1020419" y="1302876"/>
                </a:cubicBezTo>
                <a:cubicBezTo>
                  <a:pt x="1014884" y="1299815"/>
                  <a:pt x="1010880" y="1295518"/>
                  <a:pt x="1008405" y="1289984"/>
                </a:cubicBezTo>
                <a:cubicBezTo>
                  <a:pt x="1005931" y="1284449"/>
                  <a:pt x="1004694" y="1276798"/>
                  <a:pt x="1004694" y="1267031"/>
                </a:cubicBezTo>
                <a:close/>
                <a:moveTo>
                  <a:pt x="1186241" y="1199054"/>
                </a:moveTo>
                <a:cubicBezTo>
                  <a:pt x="1198287" y="1199054"/>
                  <a:pt x="1208509" y="1203775"/>
                  <a:pt x="1216909" y="1213216"/>
                </a:cubicBezTo>
                <a:cubicBezTo>
                  <a:pt x="1225308" y="1222657"/>
                  <a:pt x="1229508" y="1235810"/>
                  <a:pt x="1229508" y="1252674"/>
                </a:cubicBezTo>
                <a:cubicBezTo>
                  <a:pt x="1229508" y="1269994"/>
                  <a:pt x="1225276" y="1283456"/>
                  <a:pt x="1216811" y="1293060"/>
                </a:cubicBezTo>
                <a:cubicBezTo>
                  <a:pt x="1208347" y="1302664"/>
                  <a:pt x="1198091" y="1307466"/>
                  <a:pt x="1186046" y="1307466"/>
                </a:cubicBezTo>
                <a:cubicBezTo>
                  <a:pt x="1180316" y="1307466"/>
                  <a:pt x="1175123" y="1306327"/>
                  <a:pt x="1170468" y="1304048"/>
                </a:cubicBezTo>
                <a:cubicBezTo>
                  <a:pt x="1165812" y="1301769"/>
                  <a:pt x="1160912" y="1297862"/>
                  <a:pt x="1155768" y="1292328"/>
                </a:cubicBezTo>
                <a:lnTo>
                  <a:pt x="1155768" y="1344580"/>
                </a:lnTo>
                <a:lnTo>
                  <a:pt x="1128324" y="1344580"/>
                </a:lnTo>
                <a:lnTo>
                  <a:pt x="1128324" y="1201398"/>
                </a:lnTo>
                <a:lnTo>
                  <a:pt x="1153913" y="1201398"/>
                </a:lnTo>
                <a:lnTo>
                  <a:pt x="1153913" y="1216635"/>
                </a:lnTo>
                <a:cubicBezTo>
                  <a:pt x="1157233" y="1211426"/>
                  <a:pt x="1161726" y="1207193"/>
                  <a:pt x="1167391" y="1203938"/>
                </a:cubicBezTo>
                <a:cubicBezTo>
                  <a:pt x="1173056" y="1200682"/>
                  <a:pt x="1179339" y="1199054"/>
                  <a:pt x="1186241" y="1199054"/>
                </a:cubicBezTo>
                <a:close/>
                <a:moveTo>
                  <a:pt x="820924" y="1199054"/>
                </a:moveTo>
                <a:cubicBezTo>
                  <a:pt x="833556" y="1199054"/>
                  <a:pt x="843599" y="1201773"/>
                  <a:pt x="851055" y="1207209"/>
                </a:cubicBezTo>
                <a:cubicBezTo>
                  <a:pt x="858510" y="1212646"/>
                  <a:pt x="863865" y="1220932"/>
                  <a:pt x="867121" y="1232066"/>
                </a:cubicBezTo>
                <a:lnTo>
                  <a:pt x="840067" y="1236950"/>
                </a:lnTo>
                <a:cubicBezTo>
                  <a:pt x="839155" y="1231545"/>
                  <a:pt x="837088" y="1227476"/>
                  <a:pt x="833865" y="1224741"/>
                </a:cubicBezTo>
                <a:cubicBezTo>
                  <a:pt x="830642" y="1222006"/>
                  <a:pt x="826458" y="1220639"/>
                  <a:pt x="821314" y="1220639"/>
                </a:cubicBezTo>
                <a:cubicBezTo>
                  <a:pt x="814478" y="1220639"/>
                  <a:pt x="809025" y="1222999"/>
                  <a:pt x="804955" y="1227720"/>
                </a:cubicBezTo>
                <a:cubicBezTo>
                  <a:pt x="800885" y="1232441"/>
                  <a:pt x="798851" y="1240335"/>
                  <a:pt x="798851" y="1251404"/>
                </a:cubicBezTo>
                <a:cubicBezTo>
                  <a:pt x="798851" y="1263711"/>
                  <a:pt x="800918" y="1272403"/>
                  <a:pt x="805053" y="1277482"/>
                </a:cubicBezTo>
                <a:cubicBezTo>
                  <a:pt x="809187" y="1282561"/>
                  <a:pt x="814738" y="1285100"/>
                  <a:pt x="821705" y="1285100"/>
                </a:cubicBezTo>
                <a:cubicBezTo>
                  <a:pt x="826914" y="1285100"/>
                  <a:pt x="831179" y="1283619"/>
                  <a:pt x="834500" y="1280656"/>
                </a:cubicBezTo>
                <a:cubicBezTo>
                  <a:pt x="837820" y="1277694"/>
                  <a:pt x="840164" y="1272599"/>
                  <a:pt x="841532" y="1265371"/>
                </a:cubicBezTo>
                <a:lnTo>
                  <a:pt x="868488" y="1269961"/>
                </a:lnTo>
                <a:cubicBezTo>
                  <a:pt x="865689" y="1282333"/>
                  <a:pt x="860317" y="1291676"/>
                  <a:pt x="852373" y="1297992"/>
                </a:cubicBezTo>
                <a:cubicBezTo>
                  <a:pt x="844429" y="1304308"/>
                  <a:pt x="833783" y="1307466"/>
                  <a:pt x="820435" y="1307466"/>
                </a:cubicBezTo>
                <a:cubicBezTo>
                  <a:pt x="805264" y="1307466"/>
                  <a:pt x="793170" y="1302680"/>
                  <a:pt x="784152" y="1293109"/>
                </a:cubicBezTo>
                <a:cubicBezTo>
                  <a:pt x="775134" y="1283537"/>
                  <a:pt x="770625" y="1270287"/>
                  <a:pt x="770625" y="1253358"/>
                </a:cubicBezTo>
                <a:cubicBezTo>
                  <a:pt x="770625" y="1236233"/>
                  <a:pt x="775150" y="1222902"/>
                  <a:pt x="784200" y="1213363"/>
                </a:cubicBezTo>
                <a:cubicBezTo>
                  <a:pt x="793251" y="1203824"/>
                  <a:pt x="805492" y="1199054"/>
                  <a:pt x="820924" y="1199054"/>
                </a:cubicBezTo>
                <a:close/>
                <a:moveTo>
                  <a:pt x="702912" y="1199054"/>
                </a:moveTo>
                <a:cubicBezTo>
                  <a:pt x="715154" y="1199054"/>
                  <a:pt x="724269" y="1200503"/>
                  <a:pt x="730260" y="1203400"/>
                </a:cubicBezTo>
                <a:cubicBezTo>
                  <a:pt x="736250" y="1206298"/>
                  <a:pt x="740466" y="1209977"/>
                  <a:pt x="742908" y="1214437"/>
                </a:cubicBezTo>
                <a:cubicBezTo>
                  <a:pt x="745349" y="1218897"/>
                  <a:pt x="746570" y="1227085"/>
                  <a:pt x="746570" y="1239001"/>
                </a:cubicBezTo>
                <a:lnTo>
                  <a:pt x="746277" y="1271036"/>
                </a:lnTo>
                <a:cubicBezTo>
                  <a:pt x="746277" y="1280152"/>
                  <a:pt x="746717" y="1286874"/>
                  <a:pt x="747596" y="1291204"/>
                </a:cubicBezTo>
                <a:cubicBezTo>
                  <a:pt x="748475" y="1295534"/>
                  <a:pt x="750119" y="1300174"/>
                  <a:pt x="752528" y="1305122"/>
                </a:cubicBezTo>
                <a:lnTo>
                  <a:pt x="725376" y="1305122"/>
                </a:lnTo>
                <a:cubicBezTo>
                  <a:pt x="724660" y="1303299"/>
                  <a:pt x="723781" y="1300597"/>
                  <a:pt x="722739" y="1297016"/>
                </a:cubicBezTo>
                <a:cubicBezTo>
                  <a:pt x="722283" y="1295388"/>
                  <a:pt x="721958" y="1294313"/>
                  <a:pt x="721762" y="1293793"/>
                </a:cubicBezTo>
                <a:cubicBezTo>
                  <a:pt x="717074" y="1298350"/>
                  <a:pt x="712061" y="1301769"/>
                  <a:pt x="706721" y="1304048"/>
                </a:cubicBezTo>
                <a:cubicBezTo>
                  <a:pt x="701382" y="1306327"/>
                  <a:pt x="695685" y="1307466"/>
                  <a:pt x="689629" y="1307466"/>
                </a:cubicBezTo>
                <a:cubicBezTo>
                  <a:pt x="678951" y="1307466"/>
                  <a:pt x="670535" y="1304569"/>
                  <a:pt x="664382" y="1298774"/>
                </a:cubicBezTo>
                <a:cubicBezTo>
                  <a:pt x="658229" y="1292979"/>
                  <a:pt x="655153" y="1285654"/>
                  <a:pt x="655153" y="1276798"/>
                </a:cubicBezTo>
                <a:cubicBezTo>
                  <a:pt x="655153" y="1270938"/>
                  <a:pt x="656552" y="1265713"/>
                  <a:pt x="659352" y="1261122"/>
                </a:cubicBezTo>
                <a:cubicBezTo>
                  <a:pt x="662152" y="1256532"/>
                  <a:pt x="666075" y="1253016"/>
                  <a:pt x="671121" y="1250574"/>
                </a:cubicBezTo>
                <a:cubicBezTo>
                  <a:pt x="676168" y="1248133"/>
                  <a:pt x="683444" y="1246000"/>
                  <a:pt x="692950" y="1244177"/>
                </a:cubicBezTo>
                <a:cubicBezTo>
                  <a:pt x="705777" y="1241768"/>
                  <a:pt x="714665" y="1239521"/>
                  <a:pt x="719614" y="1237438"/>
                </a:cubicBezTo>
                <a:lnTo>
                  <a:pt x="719614" y="1234703"/>
                </a:lnTo>
                <a:cubicBezTo>
                  <a:pt x="719614" y="1229429"/>
                  <a:pt x="718311" y="1225669"/>
                  <a:pt x="715707" y="1223422"/>
                </a:cubicBezTo>
                <a:cubicBezTo>
                  <a:pt x="713102" y="1221176"/>
                  <a:pt x="708187" y="1220053"/>
                  <a:pt x="700959" y="1220053"/>
                </a:cubicBezTo>
                <a:cubicBezTo>
                  <a:pt x="696076" y="1220053"/>
                  <a:pt x="692267" y="1221013"/>
                  <a:pt x="689532" y="1222934"/>
                </a:cubicBezTo>
                <a:cubicBezTo>
                  <a:pt x="686797" y="1224855"/>
                  <a:pt x="684583" y="1228224"/>
                  <a:pt x="682890" y="1233043"/>
                </a:cubicBezTo>
                <a:lnTo>
                  <a:pt x="657985" y="1228550"/>
                </a:lnTo>
                <a:cubicBezTo>
                  <a:pt x="660785" y="1218523"/>
                  <a:pt x="665603" y="1211100"/>
                  <a:pt x="672440" y="1206282"/>
                </a:cubicBezTo>
                <a:cubicBezTo>
                  <a:pt x="679277" y="1201463"/>
                  <a:pt x="689434" y="1199054"/>
                  <a:pt x="702912" y="1199054"/>
                </a:cubicBezTo>
                <a:close/>
                <a:moveTo>
                  <a:pt x="548708" y="1185771"/>
                </a:moveTo>
                <a:lnTo>
                  <a:pt x="548708" y="1218881"/>
                </a:lnTo>
                <a:lnTo>
                  <a:pt x="567656" y="1218881"/>
                </a:lnTo>
                <a:cubicBezTo>
                  <a:pt x="578920" y="1218881"/>
                  <a:pt x="585920" y="1218718"/>
                  <a:pt x="588654" y="1218393"/>
                </a:cubicBezTo>
                <a:cubicBezTo>
                  <a:pt x="593603" y="1217807"/>
                  <a:pt x="597493" y="1216097"/>
                  <a:pt x="600326" y="1213265"/>
                </a:cubicBezTo>
                <a:cubicBezTo>
                  <a:pt x="603158" y="1210433"/>
                  <a:pt x="604574" y="1206705"/>
                  <a:pt x="604574" y="1202082"/>
                </a:cubicBezTo>
                <a:cubicBezTo>
                  <a:pt x="604574" y="1197654"/>
                  <a:pt x="603353" y="1194057"/>
                  <a:pt x="600912" y="1191290"/>
                </a:cubicBezTo>
                <a:cubicBezTo>
                  <a:pt x="598470" y="1188522"/>
                  <a:pt x="594840" y="1186846"/>
                  <a:pt x="590022" y="1186260"/>
                </a:cubicBezTo>
                <a:cubicBezTo>
                  <a:pt x="587157" y="1185934"/>
                  <a:pt x="578920" y="1185771"/>
                  <a:pt x="565312" y="1185771"/>
                </a:cubicBezTo>
                <a:close/>
                <a:moveTo>
                  <a:pt x="890003" y="1161940"/>
                </a:moveTo>
                <a:lnTo>
                  <a:pt x="917448" y="1161940"/>
                </a:lnTo>
                <a:lnTo>
                  <a:pt x="917448" y="1237926"/>
                </a:lnTo>
                <a:lnTo>
                  <a:pt x="949581" y="1201398"/>
                </a:lnTo>
                <a:lnTo>
                  <a:pt x="983374" y="1201398"/>
                </a:lnTo>
                <a:lnTo>
                  <a:pt x="947921" y="1239294"/>
                </a:lnTo>
                <a:lnTo>
                  <a:pt x="985914" y="1305122"/>
                </a:lnTo>
                <a:lnTo>
                  <a:pt x="956320" y="1305122"/>
                </a:lnTo>
                <a:lnTo>
                  <a:pt x="930243" y="1258534"/>
                </a:lnTo>
                <a:lnTo>
                  <a:pt x="917448" y="1271915"/>
                </a:lnTo>
                <a:lnTo>
                  <a:pt x="917448" y="1305122"/>
                </a:lnTo>
                <a:lnTo>
                  <a:pt x="890003" y="1305122"/>
                </a:lnTo>
                <a:close/>
                <a:moveTo>
                  <a:pt x="519798" y="1161940"/>
                </a:moveTo>
                <a:lnTo>
                  <a:pt x="577032" y="1161940"/>
                </a:lnTo>
                <a:cubicBezTo>
                  <a:pt x="588361" y="1161940"/>
                  <a:pt x="596810" y="1162412"/>
                  <a:pt x="602377" y="1163356"/>
                </a:cubicBezTo>
                <a:cubicBezTo>
                  <a:pt x="607944" y="1164300"/>
                  <a:pt x="612925" y="1166270"/>
                  <a:pt x="617320" y="1169265"/>
                </a:cubicBezTo>
                <a:cubicBezTo>
                  <a:pt x="621715" y="1172260"/>
                  <a:pt x="625378" y="1176249"/>
                  <a:pt x="628308" y="1181230"/>
                </a:cubicBezTo>
                <a:cubicBezTo>
                  <a:pt x="631238" y="1186211"/>
                  <a:pt x="632703" y="1191794"/>
                  <a:pt x="632703" y="1197980"/>
                </a:cubicBezTo>
                <a:cubicBezTo>
                  <a:pt x="632703" y="1204686"/>
                  <a:pt x="630896" y="1210840"/>
                  <a:pt x="627282" y="1216439"/>
                </a:cubicBezTo>
                <a:cubicBezTo>
                  <a:pt x="623668" y="1222039"/>
                  <a:pt x="618769" y="1226239"/>
                  <a:pt x="612583" y="1229038"/>
                </a:cubicBezTo>
                <a:cubicBezTo>
                  <a:pt x="621308" y="1231578"/>
                  <a:pt x="628015" y="1235908"/>
                  <a:pt x="632703" y="1242028"/>
                </a:cubicBezTo>
                <a:cubicBezTo>
                  <a:pt x="637391" y="1248149"/>
                  <a:pt x="639735" y="1255344"/>
                  <a:pt x="639735" y="1263613"/>
                </a:cubicBezTo>
                <a:cubicBezTo>
                  <a:pt x="639735" y="1270124"/>
                  <a:pt x="638221" y="1276456"/>
                  <a:pt x="635193" y="1282610"/>
                </a:cubicBezTo>
                <a:cubicBezTo>
                  <a:pt x="632166" y="1288763"/>
                  <a:pt x="628031" y="1293679"/>
                  <a:pt x="622789" y="1297357"/>
                </a:cubicBezTo>
                <a:cubicBezTo>
                  <a:pt x="617548" y="1301036"/>
                  <a:pt x="611085" y="1303299"/>
                  <a:pt x="603402" y="1304145"/>
                </a:cubicBezTo>
                <a:cubicBezTo>
                  <a:pt x="598584" y="1304666"/>
                  <a:pt x="586961" y="1304992"/>
                  <a:pt x="568535" y="1305122"/>
                </a:cubicBezTo>
                <a:lnTo>
                  <a:pt x="519798" y="1305122"/>
                </a:lnTo>
                <a:close/>
                <a:moveTo>
                  <a:pt x="729285" y="1060437"/>
                </a:moveTo>
                <a:lnTo>
                  <a:pt x="739345" y="1060437"/>
                </a:lnTo>
                <a:lnTo>
                  <a:pt x="739345" y="1069927"/>
                </a:lnTo>
                <a:lnTo>
                  <a:pt x="729285" y="1069927"/>
                </a:lnTo>
                <a:close/>
                <a:moveTo>
                  <a:pt x="695980" y="1060437"/>
                </a:moveTo>
                <a:lnTo>
                  <a:pt x="705991" y="1060437"/>
                </a:lnTo>
                <a:lnTo>
                  <a:pt x="705991" y="1069927"/>
                </a:lnTo>
                <a:lnTo>
                  <a:pt x="695980" y="1069927"/>
                </a:lnTo>
                <a:close/>
                <a:moveTo>
                  <a:pt x="662626" y="1060437"/>
                </a:moveTo>
                <a:lnTo>
                  <a:pt x="672637" y="1060437"/>
                </a:lnTo>
                <a:lnTo>
                  <a:pt x="672637" y="1069927"/>
                </a:lnTo>
                <a:lnTo>
                  <a:pt x="662626" y="1069927"/>
                </a:lnTo>
                <a:close/>
                <a:moveTo>
                  <a:pt x="238763" y="1002841"/>
                </a:moveTo>
                <a:lnTo>
                  <a:pt x="574763" y="1002841"/>
                </a:lnTo>
                <a:cubicBezTo>
                  <a:pt x="581391" y="1002841"/>
                  <a:pt x="586763" y="1007935"/>
                  <a:pt x="586763" y="1014218"/>
                </a:cubicBezTo>
                <a:lnTo>
                  <a:pt x="586763" y="1059722"/>
                </a:lnTo>
                <a:cubicBezTo>
                  <a:pt x="586763" y="1066005"/>
                  <a:pt x="581391" y="1071098"/>
                  <a:pt x="574763" y="1071098"/>
                </a:cubicBezTo>
                <a:lnTo>
                  <a:pt x="238763" y="1071098"/>
                </a:lnTo>
                <a:cubicBezTo>
                  <a:pt x="232136" y="1071098"/>
                  <a:pt x="226763" y="1066005"/>
                  <a:pt x="226763" y="1059722"/>
                </a:cubicBezTo>
                <a:lnTo>
                  <a:pt x="226763" y="1014218"/>
                </a:lnTo>
                <a:cubicBezTo>
                  <a:pt x="226763" y="1007935"/>
                  <a:pt x="232136" y="1002841"/>
                  <a:pt x="238763" y="1002841"/>
                </a:cubicBezTo>
                <a:close/>
                <a:moveTo>
                  <a:pt x="900000" y="988565"/>
                </a:moveTo>
                <a:lnTo>
                  <a:pt x="1048236" y="988565"/>
                </a:lnTo>
                <a:lnTo>
                  <a:pt x="1048236" y="1121977"/>
                </a:lnTo>
                <a:lnTo>
                  <a:pt x="900000" y="1121977"/>
                </a:lnTo>
                <a:close/>
                <a:moveTo>
                  <a:pt x="172764" y="959868"/>
                </a:moveTo>
                <a:cubicBezTo>
                  <a:pt x="157852" y="959868"/>
                  <a:pt x="145763" y="971328"/>
                  <a:pt x="145763" y="985465"/>
                </a:cubicBezTo>
                <a:lnTo>
                  <a:pt x="145763" y="1087849"/>
                </a:lnTo>
                <a:cubicBezTo>
                  <a:pt x="145763" y="1101985"/>
                  <a:pt x="157852" y="1113445"/>
                  <a:pt x="172764" y="1113445"/>
                </a:cubicBezTo>
                <a:lnTo>
                  <a:pt x="820763" y="1113445"/>
                </a:lnTo>
                <a:cubicBezTo>
                  <a:pt x="835675" y="1113445"/>
                  <a:pt x="847763" y="1101985"/>
                  <a:pt x="847763" y="1087849"/>
                </a:cubicBezTo>
                <a:lnTo>
                  <a:pt x="847763" y="985465"/>
                </a:lnTo>
                <a:cubicBezTo>
                  <a:pt x="847763" y="971328"/>
                  <a:pt x="835675" y="959868"/>
                  <a:pt x="820763" y="959868"/>
                </a:cubicBezTo>
                <a:close/>
                <a:moveTo>
                  <a:pt x="166764" y="951336"/>
                </a:moveTo>
                <a:lnTo>
                  <a:pt x="826763" y="951336"/>
                </a:lnTo>
                <a:cubicBezTo>
                  <a:pt x="843332" y="951336"/>
                  <a:pt x="856763" y="964070"/>
                  <a:pt x="856763" y="979777"/>
                </a:cubicBezTo>
                <a:lnTo>
                  <a:pt x="856763" y="1093537"/>
                </a:lnTo>
                <a:cubicBezTo>
                  <a:pt x="856763" y="1109244"/>
                  <a:pt x="843332" y="1121977"/>
                  <a:pt x="826763" y="1121977"/>
                </a:cubicBezTo>
                <a:lnTo>
                  <a:pt x="166764" y="1121977"/>
                </a:lnTo>
                <a:cubicBezTo>
                  <a:pt x="150195" y="1121977"/>
                  <a:pt x="136763" y="1109244"/>
                  <a:pt x="136763" y="1093537"/>
                </a:cubicBezTo>
                <a:lnTo>
                  <a:pt x="136763" y="979777"/>
                </a:lnTo>
                <a:cubicBezTo>
                  <a:pt x="136763" y="964070"/>
                  <a:pt x="150195" y="951336"/>
                  <a:pt x="166764" y="951336"/>
                </a:cubicBezTo>
                <a:close/>
                <a:moveTo>
                  <a:pt x="1090588" y="817036"/>
                </a:moveTo>
                <a:lnTo>
                  <a:pt x="1238824" y="817036"/>
                </a:lnTo>
                <a:lnTo>
                  <a:pt x="1238824" y="1121977"/>
                </a:lnTo>
                <a:lnTo>
                  <a:pt x="1090588" y="1121977"/>
                </a:lnTo>
                <a:close/>
                <a:moveTo>
                  <a:pt x="1281177" y="645507"/>
                </a:moveTo>
                <a:lnTo>
                  <a:pt x="1429412" y="645507"/>
                </a:lnTo>
                <a:lnTo>
                  <a:pt x="1429412" y="1121977"/>
                </a:lnTo>
                <a:lnTo>
                  <a:pt x="1281177" y="1121977"/>
                </a:lnTo>
                <a:close/>
                <a:moveTo>
                  <a:pt x="496367" y="567599"/>
                </a:moveTo>
                <a:cubicBezTo>
                  <a:pt x="444032" y="567599"/>
                  <a:pt x="401213" y="608252"/>
                  <a:pt x="401213" y="657938"/>
                </a:cubicBezTo>
                <a:cubicBezTo>
                  <a:pt x="401213" y="707625"/>
                  <a:pt x="444032" y="748277"/>
                  <a:pt x="496367" y="748277"/>
                </a:cubicBezTo>
                <a:cubicBezTo>
                  <a:pt x="548702" y="748277"/>
                  <a:pt x="591522" y="707625"/>
                  <a:pt x="591522" y="657938"/>
                </a:cubicBezTo>
                <a:cubicBezTo>
                  <a:pt x="591522" y="608252"/>
                  <a:pt x="548702" y="567599"/>
                  <a:pt x="496367" y="567599"/>
                </a:cubicBezTo>
                <a:close/>
                <a:moveTo>
                  <a:pt x="1471765" y="473977"/>
                </a:moveTo>
                <a:lnTo>
                  <a:pt x="1620000" y="473977"/>
                </a:lnTo>
                <a:lnTo>
                  <a:pt x="1620000" y="1121977"/>
                </a:lnTo>
                <a:lnTo>
                  <a:pt x="1471765" y="1121977"/>
                </a:lnTo>
                <a:close/>
                <a:moveTo>
                  <a:pt x="464649" y="401977"/>
                </a:moveTo>
                <a:lnTo>
                  <a:pt x="528085" y="401977"/>
                </a:lnTo>
                <a:lnTo>
                  <a:pt x="555046" y="454675"/>
                </a:lnTo>
                <a:cubicBezTo>
                  <a:pt x="572491" y="459192"/>
                  <a:pt x="589143" y="465967"/>
                  <a:pt x="605002" y="474249"/>
                </a:cubicBezTo>
                <a:lnTo>
                  <a:pt x="664473" y="455428"/>
                </a:lnTo>
                <a:lnTo>
                  <a:pt x="709671" y="498339"/>
                </a:lnTo>
                <a:lnTo>
                  <a:pt x="689848" y="554801"/>
                </a:lnTo>
                <a:cubicBezTo>
                  <a:pt x="698570" y="569105"/>
                  <a:pt x="705707" y="584914"/>
                  <a:pt x="710464" y="601476"/>
                </a:cubicBezTo>
                <a:lnTo>
                  <a:pt x="766764" y="627072"/>
                </a:lnTo>
                <a:lnTo>
                  <a:pt x="766764" y="687298"/>
                </a:lnTo>
                <a:lnTo>
                  <a:pt x="711257" y="713648"/>
                </a:lnTo>
                <a:cubicBezTo>
                  <a:pt x="706500" y="730210"/>
                  <a:pt x="699363" y="746019"/>
                  <a:pt x="690641" y="761075"/>
                </a:cubicBezTo>
                <a:lnTo>
                  <a:pt x="710464" y="817538"/>
                </a:lnTo>
                <a:lnTo>
                  <a:pt x="665266" y="860449"/>
                </a:lnTo>
                <a:lnTo>
                  <a:pt x="605795" y="841628"/>
                </a:lnTo>
                <a:cubicBezTo>
                  <a:pt x="590729" y="849909"/>
                  <a:pt x="574077" y="856684"/>
                  <a:pt x="556632" y="861202"/>
                </a:cubicBezTo>
                <a:lnTo>
                  <a:pt x="528878" y="913899"/>
                </a:lnTo>
                <a:lnTo>
                  <a:pt x="465442" y="913899"/>
                </a:lnTo>
                <a:lnTo>
                  <a:pt x="437689" y="861202"/>
                </a:lnTo>
                <a:cubicBezTo>
                  <a:pt x="420244" y="856684"/>
                  <a:pt x="403592" y="849909"/>
                  <a:pt x="387733" y="841628"/>
                </a:cubicBezTo>
                <a:lnTo>
                  <a:pt x="328261" y="860449"/>
                </a:lnTo>
                <a:lnTo>
                  <a:pt x="283063" y="817538"/>
                </a:lnTo>
                <a:lnTo>
                  <a:pt x="302887" y="761075"/>
                </a:lnTo>
                <a:cubicBezTo>
                  <a:pt x="294164" y="746772"/>
                  <a:pt x="287028" y="730962"/>
                  <a:pt x="282270" y="714400"/>
                </a:cubicBezTo>
                <a:lnTo>
                  <a:pt x="226763" y="688052"/>
                </a:lnTo>
                <a:lnTo>
                  <a:pt x="226763" y="627825"/>
                </a:lnTo>
                <a:lnTo>
                  <a:pt x="282270" y="602229"/>
                </a:lnTo>
                <a:cubicBezTo>
                  <a:pt x="287028" y="585667"/>
                  <a:pt x="294164" y="569858"/>
                  <a:pt x="302887" y="554801"/>
                </a:cubicBezTo>
                <a:lnTo>
                  <a:pt x="283063" y="498339"/>
                </a:lnTo>
                <a:lnTo>
                  <a:pt x="328261" y="455428"/>
                </a:lnTo>
                <a:lnTo>
                  <a:pt x="387733" y="474249"/>
                </a:lnTo>
                <a:cubicBezTo>
                  <a:pt x="402799" y="465967"/>
                  <a:pt x="419451" y="459192"/>
                  <a:pt x="436896" y="454675"/>
                </a:cubicBezTo>
                <a:close/>
                <a:moveTo>
                  <a:pt x="36000" y="363017"/>
                </a:moveTo>
                <a:lnTo>
                  <a:pt x="36000" y="1280388"/>
                </a:lnTo>
                <a:cubicBezTo>
                  <a:pt x="36000" y="1330441"/>
                  <a:pt x="76576" y="1371017"/>
                  <a:pt x="126629" y="1371017"/>
                </a:cubicBezTo>
                <a:lnTo>
                  <a:pt x="1673371" y="1371017"/>
                </a:lnTo>
                <a:cubicBezTo>
                  <a:pt x="1723424" y="1371017"/>
                  <a:pt x="1764000" y="1330441"/>
                  <a:pt x="1764000" y="1280388"/>
                </a:cubicBezTo>
                <a:lnTo>
                  <a:pt x="1764000" y="363017"/>
                </a:lnTo>
                <a:close/>
                <a:moveTo>
                  <a:pt x="1166079" y="189786"/>
                </a:moveTo>
                <a:lnTo>
                  <a:pt x="1166079" y="221151"/>
                </a:lnTo>
                <a:lnTo>
                  <a:pt x="1227693" y="221151"/>
                </a:lnTo>
                <a:lnTo>
                  <a:pt x="1227693" y="189786"/>
                </a:lnTo>
                <a:close/>
                <a:moveTo>
                  <a:pt x="1385526" y="126608"/>
                </a:moveTo>
                <a:cubicBezTo>
                  <a:pt x="1399143" y="126608"/>
                  <a:pt x="1410064" y="131222"/>
                  <a:pt x="1418286" y="140449"/>
                </a:cubicBezTo>
                <a:cubicBezTo>
                  <a:pt x="1426509" y="149677"/>
                  <a:pt x="1430621" y="163666"/>
                  <a:pt x="1430621" y="182419"/>
                </a:cubicBezTo>
                <a:cubicBezTo>
                  <a:pt x="1430621" y="201394"/>
                  <a:pt x="1426398" y="215626"/>
                  <a:pt x="1417952" y="225114"/>
                </a:cubicBezTo>
                <a:cubicBezTo>
                  <a:pt x="1409506" y="234602"/>
                  <a:pt x="1398697" y="239346"/>
                  <a:pt x="1385526" y="239346"/>
                </a:cubicBezTo>
                <a:cubicBezTo>
                  <a:pt x="1372354" y="239346"/>
                  <a:pt x="1361490" y="234564"/>
                  <a:pt x="1352932" y="225002"/>
                </a:cubicBezTo>
                <a:cubicBezTo>
                  <a:pt x="1344375" y="215440"/>
                  <a:pt x="1340096" y="201394"/>
                  <a:pt x="1340096" y="182865"/>
                </a:cubicBezTo>
                <a:cubicBezTo>
                  <a:pt x="1340096" y="164038"/>
                  <a:pt x="1344263" y="149956"/>
                  <a:pt x="1352597" y="140617"/>
                </a:cubicBezTo>
                <a:cubicBezTo>
                  <a:pt x="1360932" y="131278"/>
                  <a:pt x="1371908" y="126608"/>
                  <a:pt x="1385526" y="126608"/>
                </a:cubicBezTo>
                <a:close/>
                <a:moveTo>
                  <a:pt x="1539488" y="101159"/>
                </a:moveTo>
                <a:lnTo>
                  <a:pt x="1590164" y="179405"/>
                </a:lnTo>
                <a:lnTo>
                  <a:pt x="1534242" y="264795"/>
                </a:lnTo>
                <a:lnTo>
                  <a:pt x="1573868" y="264795"/>
                </a:lnTo>
                <a:lnTo>
                  <a:pt x="1610256" y="208203"/>
                </a:lnTo>
                <a:lnTo>
                  <a:pt x="1646533" y="264795"/>
                </a:lnTo>
                <a:lnTo>
                  <a:pt x="1686382" y="264795"/>
                </a:lnTo>
                <a:lnTo>
                  <a:pt x="1630460" y="180633"/>
                </a:lnTo>
                <a:lnTo>
                  <a:pt x="1681359" y="101159"/>
                </a:lnTo>
                <a:lnTo>
                  <a:pt x="1643073" y="101159"/>
                </a:lnTo>
                <a:lnTo>
                  <a:pt x="1610926" y="153732"/>
                </a:lnTo>
                <a:lnTo>
                  <a:pt x="1578109" y="101159"/>
                </a:lnTo>
                <a:close/>
                <a:moveTo>
                  <a:pt x="1385191" y="98368"/>
                </a:moveTo>
                <a:cubicBezTo>
                  <a:pt x="1371871" y="98368"/>
                  <a:pt x="1360113" y="100526"/>
                  <a:pt x="1349919" y="104842"/>
                </a:cubicBezTo>
                <a:cubicBezTo>
                  <a:pt x="1342254" y="108042"/>
                  <a:pt x="1335203" y="112953"/>
                  <a:pt x="1328766" y="119576"/>
                </a:cubicBezTo>
                <a:cubicBezTo>
                  <a:pt x="1322330" y="126199"/>
                  <a:pt x="1317251" y="133678"/>
                  <a:pt x="1313530" y="142012"/>
                </a:cubicBezTo>
                <a:cubicBezTo>
                  <a:pt x="1308544" y="153323"/>
                  <a:pt x="1306051" y="167313"/>
                  <a:pt x="1306051" y="183981"/>
                </a:cubicBezTo>
                <a:cubicBezTo>
                  <a:pt x="1306051" y="210026"/>
                  <a:pt x="1313232" y="230472"/>
                  <a:pt x="1327594" y="245317"/>
                </a:cubicBezTo>
                <a:cubicBezTo>
                  <a:pt x="1341956" y="260163"/>
                  <a:pt x="1361304" y="267586"/>
                  <a:pt x="1385637" y="267586"/>
                </a:cubicBezTo>
                <a:cubicBezTo>
                  <a:pt x="1409673" y="267586"/>
                  <a:pt x="1428872" y="260126"/>
                  <a:pt x="1443234" y="245206"/>
                </a:cubicBezTo>
                <a:cubicBezTo>
                  <a:pt x="1457596" y="230286"/>
                  <a:pt x="1464777" y="209617"/>
                  <a:pt x="1464777" y="183200"/>
                </a:cubicBezTo>
                <a:cubicBezTo>
                  <a:pt x="1464777" y="156560"/>
                  <a:pt x="1457540" y="135761"/>
                  <a:pt x="1443066" y="120804"/>
                </a:cubicBezTo>
                <a:cubicBezTo>
                  <a:pt x="1428593" y="105847"/>
                  <a:pt x="1409301" y="98368"/>
                  <a:pt x="1385191" y="98368"/>
                </a:cubicBezTo>
                <a:close/>
                <a:moveTo>
                  <a:pt x="60001" y="0"/>
                </a:moveTo>
                <a:lnTo>
                  <a:pt x="1739999" y="0"/>
                </a:lnTo>
                <a:cubicBezTo>
                  <a:pt x="1773137" y="0"/>
                  <a:pt x="1800000" y="26863"/>
                  <a:pt x="1800000" y="60001"/>
                </a:cubicBezTo>
                <a:lnTo>
                  <a:pt x="1800000" y="327018"/>
                </a:lnTo>
                <a:lnTo>
                  <a:pt x="1800000" y="360000"/>
                </a:lnTo>
                <a:lnTo>
                  <a:pt x="1800000" y="1309914"/>
                </a:lnTo>
                <a:cubicBezTo>
                  <a:pt x="1800000" y="1363543"/>
                  <a:pt x="1756526" y="1407017"/>
                  <a:pt x="1702897" y="1407017"/>
                </a:cubicBezTo>
                <a:lnTo>
                  <a:pt x="97103" y="1407017"/>
                </a:lnTo>
                <a:cubicBezTo>
                  <a:pt x="43474" y="1407017"/>
                  <a:pt x="0" y="1363543"/>
                  <a:pt x="0" y="1309914"/>
                </a:cubicBezTo>
                <a:lnTo>
                  <a:pt x="0" y="360000"/>
                </a:lnTo>
                <a:lnTo>
                  <a:pt x="0" y="327018"/>
                </a:lnTo>
                <a:lnTo>
                  <a:pt x="0" y="60001"/>
                </a:lnTo>
                <a:cubicBezTo>
                  <a:pt x="0" y="26863"/>
                  <a:pt x="26863" y="0"/>
                  <a:pt x="60001" y="0"/>
                </a:cubicBezTo>
                <a:close/>
              </a:path>
            </a:pathLst>
          </a:custGeom>
          <a:solidFill>
            <a:srgbClr val="003738"/>
          </a:solidFill>
          <a:ln w="11212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EA70BD9F-A3CC-82D7-0736-E4E64BA119BC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4407300" y="3824854"/>
            <a:ext cx="433646" cy="446400"/>
          </a:xfrm>
          <a:custGeom>
            <a:avLst/>
            <a:gdLst>
              <a:gd name="connsiteX0" fmla="*/ 0 w 323850"/>
              <a:gd name="connsiteY0" fmla="*/ 181737 h 333375"/>
              <a:gd name="connsiteX1" fmla="*/ 134684 w 323850"/>
              <a:gd name="connsiteY1" fmla="*/ 333375 h 333375"/>
              <a:gd name="connsiteX2" fmla="*/ 96583 w 323850"/>
              <a:gd name="connsiteY2" fmla="*/ 333375 h 333375"/>
              <a:gd name="connsiteX3" fmla="*/ 0 w 323850"/>
              <a:gd name="connsiteY3" fmla="*/ 220599 h 333375"/>
              <a:gd name="connsiteX4" fmla="*/ 0 w 323850"/>
              <a:gd name="connsiteY4" fmla="*/ 88582 h 333375"/>
              <a:gd name="connsiteX5" fmla="*/ 225742 w 323850"/>
              <a:gd name="connsiteY5" fmla="*/ 314325 h 333375"/>
              <a:gd name="connsiteX6" fmla="*/ 224885 w 323850"/>
              <a:gd name="connsiteY6" fmla="*/ 333375 h 333375"/>
              <a:gd name="connsiteX7" fmla="*/ 186785 w 323850"/>
              <a:gd name="connsiteY7" fmla="*/ 333375 h 333375"/>
              <a:gd name="connsiteX8" fmla="*/ 187738 w 323850"/>
              <a:gd name="connsiteY8" fmla="*/ 314325 h 333375"/>
              <a:gd name="connsiteX9" fmla="*/ 0 w 323850"/>
              <a:gd name="connsiteY9" fmla="*/ 126682 h 333375"/>
              <a:gd name="connsiteX10" fmla="*/ 0 w 323850"/>
              <a:gd name="connsiteY10" fmla="*/ 0 h 333375"/>
              <a:gd name="connsiteX11" fmla="*/ 9525 w 323850"/>
              <a:gd name="connsiteY11" fmla="*/ 0 h 333375"/>
              <a:gd name="connsiteX12" fmla="*/ 323850 w 323850"/>
              <a:gd name="connsiteY12" fmla="*/ 314325 h 333375"/>
              <a:gd name="connsiteX13" fmla="*/ 323183 w 323850"/>
              <a:gd name="connsiteY13" fmla="*/ 333375 h 333375"/>
              <a:gd name="connsiteX14" fmla="*/ 285083 w 323850"/>
              <a:gd name="connsiteY14" fmla="*/ 333375 h 333375"/>
              <a:gd name="connsiteX15" fmla="*/ 285845 w 323850"/>
              <a:gd name="connsiteY15" fmla="*/ 314325 h 333375"/>
              <a:gd name="connsiteX16" fmla="*/ 9620 w 323850"/>
              <a:gd name="connsiteY16" fmla="*/ 38100 h 333375"/>
              <a:gd name="connsiteX17" fmla="*/ 9525 w 323850"/>
              <a:gd name="connsiteY17" fmla="*/ 38100 h 333375"/>
              <a:gd name="connsiteX18" fmla="*/ 0 w 323850"/>
              <a:gd name="connsiteY18" fmla="*/ 3810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3850" h="333375">
                <a:moveTo>
                  <a:pt x="0" y="181737"/>
                </a:moveTo>
                <a:cubicBezTo>
                  <a:pt x="74546" y="195079"/>
                  <a:pt x="130232" y="257775"/>
                  <a:pt x="134684" y="333375"/>
                </a:cubicBezTo>
                <a:lnTo>
                  <a:pt x="96583" y="333375"/>
                </a:lnTo>
                <a:cubicBezTo>
                  <a:pt x="92453" y="278732"/>
                  <a:pt x="53357" y="233082"/>
                  <a:pt x="0" y="220599"/>
                </a:cubicBezTo>
                <a:close/>
                <a:moveTo>
                  <a:pt x="0" y="88582"/>
                </a:moveTo>
                <a:cubicBezTo>
                  <a:pt x="124631" y="88687"/>
                  <a:pt x="225638" y="189694"/>
                  <a:pt x="225742" y="314325"/>
                </a:cubicBezTo>
                <a:cubicBezTo>
                  <a:pt x="225742" y="320706"/>
                  <a:pt x="225742" y="327088"/>
                  <a:pt x="224885" y="333375"/>
                </a:cubicBezTo>
                <a:lnTo>
                  <a:pt x="186785" y="333375"/>
                </a:lnTo>
                <a:cubicBezTo>
                  <a:pt x="187440" y="327046"/>
                  <a:pt x="187758" y="320687"/>
                  <a:pt x="187738" y="314325"/>
                </a:cubicBezTo>
                <a:cubicBezTo>
                  <a:pt x="187581" y="210720"/>
                  <a:pt x="103604" y="126787"/>
                  <a:pt x="0" y="126682"/>
                </a:cubicBezTo>
                <a:close/>
                <a:moveTo>
                  <a:pt x="0" y="0"/>
                </a:moveTo>
                <a:lnTo>
                  <a:pt x="9525" y="0"/>
                </a:lnTo>
                <a:cubicBezTo>
                  <a:pt x="183122" y="0"/>
                  <a:pt x="323850" y="140728"/>
                  <a:pt x="323850" y="314325"/>
                </a:cubicBezTo>
                <a:cubicBezTo>
                  <a:pt x="323850" y="320707"/>
                  <a:pt x="323850" y="327089"/>
                  <a:pt x="323183" y="333375"/>
                </a:cubicBezTo>
                <a:lnTo>
                  <a:pt x="285083" y="333375"/>
                </a:lnTo>
                <a:cubicBezTo>
                  <a:pt x="285083" y="327089"/>
                  <a:pt x="285845" y="320707"/>
                  <a:pt x="285845" y="314325"/>
                </a:cubicBezTo>
                <a:cubicBezTo>
                  <a:pt x="285845" y="161770"/>
                  <a:pt x="162176" y="38100"/>
                  <a:pt x="9620" y="38100"/>
                </a:cubicBezTo>
                <a:cubicBezTo>
                  <a:pt x="9589" y="38100"/>
                  <a:pt x="9556" y="38100"/>
                  <a:pt x="9525" y="38100"/>
                </a:cubicBezTo>
                <a:cubicBezTo>
                  <a:pt x="6286" y="38100"/>
                  <a:pt x="3143" y="38100"/>
                  <a:pt x="0" y="38100"/>
                </a:cubicBezTo>
                <a:close/>
              </a:path>
            </a:pathLst>
          </a:custGeom>
          <a:solidFill>
            <a:srgbClr val="228CF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pic>
        <p:nvPicPr>
          <p:cNvPr id="10" name="그래픽 9" descr="사용자 단색으로 채워진">
            <a:extLst>
              <a:ext uri="{FF2B5EF4-FFF2-40B4-BE49-F238E27FC236}">
                <a16:creationId xmlns:a16="http://schemas.microsoft.com/office/drawing/2014/main" id="{5916A24E-6E9A-9DF2-D090-957278A795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4809" y="3688054"/>
            <a:ext cx="720000" cy="72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735517-473F-A823-AEA9-95768CA56FD7}"/>
              </a:ext>
            </a:extLst>
          </p:cNvPr>
          <p:cNvSpPr txBox="1"/>
          <p:nvPr/>
        </p:nvSpPr>
        <p:spPr>
          <a:xfrm>
            <a:off x="5114809" y="4531522"/>
            <a:ext cx="1668376" cy="329527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ko-KR" altLang="en-US" sz="1200" dirty="0">
                <a:solidFill>
                  <a:srgbClr val="003738"/>
                </a:solidFill>
              </a:rPr>
              <a:t>빔 백업 관리자 콘솔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3DD32A-F369-95B1-A740-53925BF29A13}"/>
              </a:ext>
            </a:extLst>
          </p:cNvPr>
          <p:cNvSpPr txBox="1"/>
          <p:nvPr/>
        </p:nvSpPr>
        <p:spPr>
          <a:xfrm>
            <a:off x="706254" y="2527069"/>
            <a:ext cx="3350164" cy="737941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l" latinLnBrk="0">
              <a:spcAft>
                <a:spcPts val="400"/>
              </a:spcAft>
            </a:pPr>
            <a:r>
              <a:rPr lang="en-US" altLang="ko-KR" sz="1400" b="1" dirty="0">
                <a:solidFill>
                  <a:srgbClr val="003738"/>
                </a:solidFill>
              </a:rPr>
              <a:t>Oracle, MS SQL, MySQL, PostgreSQL, </a:t>
            </a:r>
            <a:r>
              <a:rPr lang="en-US" altLang="ko-KR" sz="1400" dirty="0">
                <a:solidFill>
                  <a:srgbClr val="003738"/>
                </a:solidFill>
              </a:rPr>
              <a:t>Exchange, MariaDB, MongoDB, Active Directory, SharePoint, </a:t>
            </a:r>
            <a:r>
              <a:rPr lang="en-US" altLang="ko-KR" sz="1400" dirty="0" err="1">
                <a:solidFill>
                  <a:srgbClr val="003738"/>
                </a:solidFill>
              </a:rPr>
              <a:t>Tibero</a:t>
            </a:r>
            <a:r>
              <a:rPr lang="en-US" altLang="ko-KR" sz="1400" dirty="0">
                <a:solidFill>
                  <a:srgbClr val="003738"/>
                </a:solidFill>
              </a:rPr>
              <a:t> </a:t>
            </a:r>
            <a:r>
              <a:rPr lang="ko-KR" altLang="en-US" sz="1400" dirty="0">
                <a:solidFill>
                  <a:srgbClr val="003738"/>
                </a:solidFill>
              </a:rPr>
              <a:t>등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DC7130A9-11E2-E390-D5C2-D9F830D63C0F}"/>
              </a:ext>
            </a:extLst>
          </p:cNvPr>
          <p:cNvSpPr/>
          <p:nvPr/>
        </p:nvSpPr>
        <p:spPr>
          <a:xfrm>
            <a:off x="760254" y="4075054"/>
            <a:ext cx="5400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373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en-US" altLang="ko-KR" sz="1600" b="1" dirty="0">
                <a:solidFill>
                  <a:srgbClr val="12315F"/>
                </a:solidFill>
              </a:rPr>
              <a:t>VM</a:t>
            </a:r>
            <a:endParaRPr lang="ko-KR" altLang="en-US" sz="1600" b="1" dirty="0">
              <a:solidFill>
                <a:srgbClr val="12315F"/>
              </a:solidFill>
            </a:endParaRPr>
          </a:p>
        </p:txBody>
      </p:sp>
      <p:pic>
        <p:nvPicPr>
          <p:cNvPr id="30" name="그래픽 29" descr="월 단위 달력 윤곽선">
            <a:extLst>
              <a:ext uri="{FF2B5EF4-FFF2-40B4-BE49-F238E27FC236}">
                <a16:creationId xmlns:a16="http://schemas.microsoft.com/office/drawing/2014/main" id="{298BAF31-4E0E-22BC-656E-202B5B892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6254" y="3481054"/>
            <a:ext cx="648000" cy="648000"/>
          </a:xfrm>
          <a:prstGeom prst="rect">
            <a:avLst/>
          </a:prstGeom>
        </p:spPr>
      </p:pic>
      <p:sp>
        <p:nvSpPr>
          <p:cNvPr id="33" name="직사각형 32">
            <a:extLst>
              <a:ext uri="{FF2B5EF4-FFF2-40B4-BE49-F238E27FC236}">
                <a16:creationId xmlns:a16="http://schemas.microsoft.com/office/drawing/2014/main" id="{2D746883-4F60-C79D-EC22-AEF5DCFE2B4B}"/>
              </a:ext>
            </a:extLst>
          </p:cNvPr>
          <p:cNvSpPr/>
          <p:nvPr/>
        </p:nvSpPr>
        <p:spPr>
          <a:xfrm>
            <a:off x="1678975" y="4075054"/>
            <a:ext cx="5400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373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en-US" altLang="ko-KR" sz="1600" b="1" dirty="0">
                <a:solidFill>
                  <a:srgbClr val="12315F"/>
                </a:solidFill>
              </a:rPr>
              <a:t>VM</a:t>
            </a:r>
            <a:endParaRPr lang="ko-KR" altLang="en-US" sz="1600" b="1" dirty="0">
              <a:solidFill>
                <a:srgbClr val="12315F"/>
              </a:solidFill>
            </a:endParaRPr>
          </a:p>
        </p:txBody>
      </p:sp>
      <p:pic>
        <p:nvPicPr>
          <p:cNvPr id="34" name="그래픽 33" descr="월 단위 달력 윤곽선">
            <a:extLst>
              <a:ext uri="{FF2B5EF4-FFF2-40B4-BE49-F238E27FC236}">
                <a16:creationId xmlns:a16="http://schemas.microsoft.com/office/drawing/2014/main" id="{2D68F6F2-165A-E864-1B22-520E281FDB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24975" y="3481054"/>
            <a:ext cx="648000" cy="648000"/>
          </a:xfrm>
          <a:prstGeom prst="rect">
            <a:avLst/>
          </a:prstGeom>
        </p:spPr>
      </p:pic>
      <p:sp>
        <p:nvSpPr>
          <p:cNvPr id="36" name="직사각형 35">
            <a:extLst>
              <a:ext uri="{FF2B5EF4-FFF2-40B4-BE49-F238E27FC236}">
                <a16:creationId xmlns:a16="http://schemas.microsoft.com/office/drawing/2014/main" id="{BA0946A4-216A-25DA-5586-0A9C865E2B45}"/>
              </a:ext>
            </a:extLst>
          </p:cNvPr>
          <p:cNvSpPr/>
          <p:nvPr/>
        </p:nvSpPr>
        <p:spPr>
          <a:xfrm>
            <a:off x="2597696" y="4075054"/>
            <a:ext cx="5400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373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en-US" altLang="ko-KR" sz="1600" b="1" dirty="0">
                <a:solidFill>
                  <a:srgbClr val="12315F"/>
                </a:solidFill>
              </a:rPr>
              <a:t>VM</a:t>
            </a:r>
            <a:endParaRPr lang="ko-KR" altLang="en-US" sz="1600" b="1" dirty="0">
              <a:solidFill>
                <a:srgbClr val="12315F"/>
              </a:solidFill>
            </a:endParaRPr>
          </a:p>
        </p:txBody>
      </p:sp>
      <p:pic>
        <p:nvPicPr>
          <p:cNvPr id="37" name="그래픽 36" descr="월 단위 달력 윤곽선">
            <a:extLst>
              <a:ext uri="{FF2B5EF4-FFF2-40B4-BE49-F238E27FC236}">
                <a16:creationId xmlns:a16="http://schemas.microsoft.com/office/drawing/2014/main" id="{9F6C9856-EE43-BE72-1243-4A88EACEC4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43696" y="3481054"/>
            <a:ext cx="648000" cy="648000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68DAF1CD-98EA-8CC8-8FC3-71B752359BDF}"/>
              </a:ext>
            </a:extLst>
          </p:cNvPr>
          <p:cNvSpPr/>
          <p:nvPr/>
        </p:nvSpPr>
        <p:spPr>
          <a:xfrm>
            <a:off x="3516418" y="4075054"/>
            <a:ext cx="5400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373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en-US" altLang="ko-KR" sz="1600" b="1" dirty="0">
                <a:solidFill>
                  <a:srgbClr val="12315F"/>
                </a:solidFill>
              </a:rPr>
              <a:t>VM</a:t>
            </a:r>
            <a:endParaRPr lang="ko-KR" altLang="en-US" sz="1600" b="1" dirty="0">
              <a:solidFill>
                <a:srgbClr val="12315F"/>
              </a:solidFill>
            </a:endParaRPr>
          </a:p>
        </p:txBody>
      </p:sp>
      <p:pic>
        <p:nvPicPr>
          <p:cNvPr id="40" name="그래픽 39" descr="월 단위 달력 윤곽선">
            <a:extLst>
              <a:ext uri="{FF2B5EF4-FFF2-40B4-BE49-F238E27FC236}">
                <a16:creationId xmlns:a16="http://schemas.microsoft.com/office/drawing/2014/main" id="{34FA75F5-1D4B-6329-8C13-14EAD6FCB2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62418" y="3481054"/>
            <a:ext cx="648000" cy="6480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E90F9237-3C17-30BA-42CE-09003FFA3678}"/>
              </a:ext>
            </a:extLst>
          </p:cNvPr>
          <p:cNvSpPr txBox="1"/>
          <p:nvPr/>
        </p:nvSpPr>
        <p:spPr>
          <a:xfrm>
            <a:off x="7735504" y="2445302"/>
            <a:ext cx="3825600" cy="3205503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l" latinLnBrk="0">
              <a:spcAft>
                <a:spcPts val="1000"/>
              </a:spcAft>
            </a:pPr>
            <a:r>
              <a:rPr lang="ko-KR" altLang="en-US" sz="1400" b="1" dirty="0">
                <a:solidFill>
                  <a:srgbClr val="003738"/>
                </a:solidFill>
              </a:rPr>
              <a:t>특히</a:t>
            </a:r>
            <a:r>
              <a:rPr lang="en-US" altLang="ko-KR" sz="1400" b="1" dirty="0">
                <a:solidFill>
                  <a:srgbClr val="003738"/>
                </a:solidFill>
              </a:rPr>
              <a:t>, </a:t>
            </a:r>
            <a:r>
              <a:rPr lang="ko-KR" altLang="en-US" sz="1400" b="1" dirty="0">
                <a:solidFill>
                  <a:srgbClr val="003738"/>
                </a:solidFill>
              </a:rPr>
              <a:t>오라클과 </a:t>
            </a:r>
            <a:r>
              <a:rPr lang="en-US" altLang="ko-KR" sz="1400" b="1" dirty="0">
                <a:solidFill>
                  <a:srgbClr val="003738"/>
                </a:solidFill>
              </a:rPr>
              <a:t>MS SQL</a:t>
            </a:r>
            <a:r>
              <a:rPr lang="ko-KR" altLang="en-US" sz="1400" b="1" dirty="0">
                <a:solidFill>
                  <a:srgbClr val="003738"/>
                </a:solidFill>
              </a:rPr>
              <a:t>의 경우 </a:t>
            </a:r>
            <a:r>
              <a:rPr lang="ko-KR" altLang="en-US" sz="1400" b="1" dirty="0">
                <a:solidFill>
                  <a:srgbClr val="003738"/>
                </a:solidFill>
                <a:highlight>
                  <a:srgbClr val="FFFF00"/>
                </a:highlight>
              </a:rPr>
              <a:t>빔 솔루션은</a:t>
            </a:r>
            <a:endParaRPr lang="en-US" altLang="ko-KR" sz="1400" b="1" dirty="0">
              <a:solidFill>
                <a:srgbClr val="003738"/>
              </a:solidFill>
              <a:highlight>
                <a:srgbClr val="FFFF00"/>
              </a:highlight>
            </a:endParaRPr>
          </a:p>
          <a:p>
            <a:pPr marL="182563" indent="-182563" latinLnBrk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rgbClr val="003738"/>
                </a:solidFill>
              </a:rPr>
              <a:t>오라클</a:t>
            </a:r>
            <a:r>
              <a:rPr lang="en-US" altLang="ko-KR" sz="1400" dirty="0">
                <a:solidFill>
                  <a:srgbClr val="003738"/>
                </a:solidFill>
              </a:rPr>
              <a:t> </a:t>
            </a:r>
            <a:r>
              <a:rPr lang="ko-KR" altLang="en-US" sz="1400" dirty="0">
                <a:solidFill>
                  <a:srgbClr val="003738"/>
                </a:solidFill>
              </a:rPr>
              <a:t>시점단위</a:t>
            </a:r>
            <a:r>
              <a:rPr lang="en-US" altLang="ko-KR" sz="1400" dirty="0">
                <a:solidFill>
                  <a:srgbClr val="003738"/>
                </a:solidFill>
              </a:rPr>
              <a:t>, </a:t>
            </a:r>
            <a:r>
              <a:rPr lang="ko-KR" altLang="en-US" sz="1400" dirty="0">
                <a:solidFill>
                  <a:srgbClr val="003738"/>
                </a:solidFill>
              </a:rPr>
              <a:t>거래단위 복구 지원</a:t>
            </a:r>
            <a:endParaRPr lang="en-US" altLang="ko-KR" sz="1400" dirty="0">
              <a:solidFill>
                <a:srgbClr val="003738"/>
              </a:solidFill>
            </a:endParaRPr>
          </a:p>
          <a:p>
            <a:pPr marL="182563" indent="-182563" latinLnBrk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rgbClr val="003738"/>
                </a:solidFill>
              </a:rPr>
              <a:t>MS SQL </a:t>
            </a:r>
            <a:r>
              <a:rPr lang="ko-KR" altLang="en-US" sz="1400" dirty="0">
                <a:solidFill>
                  <a:srgbClr val="003738"/>
                </a:solidFill>
              </a:rPr>
              <a:t>테이블단위 복구 지원</a:t>
            </a:r>
            <a:endParaRPr lang="en-US" altLang="ko-KR" sz="14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003738"/>
              </a:solidFill>
            </a:endParaRPr>
          </a:p>
          <a:p>
            <a:pPr algn="l" latinLnBrk="0">
              <a:spcAft>
                <a:spcPts val="1000"/>
              </a:spcAft>
            </a:pPr>
            <a:r>
              <a:rPr lang="ko-KR" altLang="en-US" sz="1400" b="1" dirty="0">
                <a:solidFill>
                  <a:srgbClr val="003738"/>
                </a:solidFill>
                <a:highlight>
                  <a:srgbClr val="FFFF00"/>
                </a:highlight>
              </a:rPr>
              <a:t>타사 백업 솔루션들은 </a:t>
            </a:r>
            <a:r>
              <a:rPr lang="en-US" altLang="ko-KR" sz="1400" b="1" dirty="0">
                <a:solidFill>
                  <a:srgbClr val="003738"/>
                </a:solidFill>
                <a:highlight>
                  <a:srgbClr val="FFFF00"/>
                </a:highlight>
              </a:rPr>
              <a:t>…</a:t>
            </a:r>
          </a:p>
          <a:p>
            <a:pPr marL="182563" indent="-182563" algn="l" latinLnBrk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rgbClr val="003738"/>
                </a:solidFill>
              </a:rPr>
              <a:t>에이전트리스 데이터베이스 백업 지원 못함</a:t>
            </a:r>
            <a:endParaRPr lang="en-US" altLang="ko-KR" sz="1400" dirty="0">
              <a:solidFill>
                <a:srgbClr val="003738"/>
              </a:solidFill>
            </a:endParaRPr>
          </a:p>
          <a:p>
            <a:pPr marL="182563" indent="-182563" algn="l" latinLnBrk="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rgbClr val="003738"/>
                </a:solidFill>
              </a:rPr>
              <a:t>빔의 테이블단위나 거래단위 복구는 에이전트 방식으로 구성해도 지원 못함</a:t>
            </a:r>
            <a:endParaRPr lang="en-US" altLang="ko-KR" sz="1400" dirty="0">
              <a:solidFill>
                <a:srgbClr val="003738"/>
              </a:solidFill>
            </a:endParaRPr>
          </a:p>
          <a:p>
            <a:pPr marL="171450" indent="-171450" algn="l" latinLnBrk="0"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ko-KR" altLang="en-US" sz="1400" dirty="0">
              <a:solidFill>
                <a:srgbClr val="0037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354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AE4B2C-0E8D-466F-A87A-102100812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즉시복구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F89BAA1-7222-4538-801F-5BEDB136D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VM </a:t>
            </a:r>
            <a:r>
              <a:rPr lang="ko-KR" altLang="en-US" dirty="0" err="1"/>
              <a:t>장애시</a:t>
            </a:r>
            <a:r>
              <a:rPr lang="ko-KR" altLang="en-US" dirty="0"/>
              <a:t> </a:t>
            </a:r>
            <a:r>
              <a:rPr lang="ko-KR" altLang="en-US" dirty="0" err="1"/>
              <a:t>백업본</a:t>
            </a:r>
            <a:r>
              <a:rPr lang="ko-KR" altLang="en-US" dirty="0"/>
              <a:t> 만으로 </a:t>
            </a:r>
            <a:r>
              <a:rPr lang="en-US" altLang="ko-KR" dirty="0"/>
              <a:t>5</a:t>
            </a:r>
            <a:r>
              <a:rPr lang="ko-KR" altLang="en-US" dirty="0"/>
              <a:t>분내 서비스 </a:t>
            </a:r>
            <a:r>
              <a:rPr lang="ko-KR" altLang="en-US" dirty="0" err="1"/>
              <a:t>가동할수</a:t>
            </a:r>
            <a:r>
              <a:rPr lang="ko-KR" altLang="en-US" dirty="0"/>
              <a:t> 있습니다</a:t>
            </a:r>
            <a:r>
              <a:rPr lang="en-US" altLang="ko-KR" dirty="0"/>
              <a:t>. </a:t>
            </a:r>
            <a:r>
              <a:rPr lang="ko-KR" altLang="en-US" dirty="0"/>
              <a:t>일단 서비스는 재개하고 데이터 복구와 원인파악은 백그라운드로 </a:t>
            </a:r>
            <a:r>
              <a:rPr lang="ko-KR" altLang="en-US" dirty="0" err="1"/>
              <a:t>병행할수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5E3FB8-3704-4438-AD3F-F52A3EA20283}"/>
              </a:ext>
            </a:extLst>
          </p:cNvPr>
          <p:cNvSpPr txBox="1"/>
          <p:nvPr/>
        </p:nvSpPr>
        <p:spPr>
          <a:xfrm>
            <a:off x="7915351" y="2160000"/>
            <a:ext cx="3613194" cy="3425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400" dirty="0"/>
              <a:t>서버</a:t>
            </a:r>
            <a:r>
              <a:rPr lang="en-US" altLang="ko-KR" sz="1400" dirty="0"/>
              <a:t>, VM, NAS </a:t>
            </a:r>
            <a:r>
              <a:rPr lang="ko-KR" altLang="en-US" sz="1400" dirty="0" err="1"/>
              <a:t>장애시</a:t>
            </a:r>
            <a:r>
              <a:rPr lang="ko-KR" altLang="en-US" sz="1400" dirty="0"/>
              <a:t> 백업본으로 즉시 서비스 </a:t>
            </a:r>
            <a:r>
              <a:rPr lang="en-US" altLang="ko-KR" sz="1400" dirty="0"/>
              <a:t>(5</a:t>
            </a:r>
            <a:r>
              <a:rPr lang="ko-KR" altLang="en-US" sz="1400" dirty="0"/>
              <a:t>분내 완료</a:t>
            </a:r>
            <a:r>
              <a:rPr lang="en-US" altLang="ko-KR" sz="1400" dirty="0"/>
              <a:t>)</a:t>
            </a:r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400" dirty="0"/>
              <a:t>원격지로 복제된 백업본으로도 즉시 서비스 가능 </a:t>
            </a:r>
            <a:r>
              <a:rPr lang="en-US" altLang="ko-KR" sz="1400" dirty="0"/>
              <a:t>(5</a:t>
            </a:r>
            <a:r>
              <a:rPr lang="ko-KR" altLang="en-US" sz="1400" dirty="0"/>
              <a:t>분내 완료</a:t>
            </a:r>
            <a:r>
              <a:rPr lang="en-US" altLang="ko-KR" sz="1400" dirty="0"/>
              <a:t>)</a:t>
            </a:r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400" dirty="0"/>
              <a:t>의존 서비스와 함께 그룹화</a:t>
            </a:r>
            <a:r>
              <a:rPr lang="en-US" altLang="ko-KR" sz="1400" dirty="0"/>
              <a:t>, </a:t>
            </a:r>
            <a:r>
              <a:rPr lang="ko-KR" altLang="en-US" sz="1400" dirty="0"/>
              <a:t>순서 지정</a:t>
            </a:r>
            <a:endParaRPr lang="en-US" altLang="ko-KR" sz="1400" dirty="0"/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400" dirty="0"/>
              <a:t>압축</a:t>
            </a:r>
            <a:r>
              <a:rPr lang="en-US" altLang="ko-KR" sz="1400" dirty="0"/>
              <a:t>, </a:t>
            </a:r>
            <a:r>
              <a:rPr lang="ko-KR" altLang="en-US" sz="1400" dirty="0"/>
              <a:t>암호화</a:t>
            </a:r>
            <a:r>
              <a:rPr lang="en-US" altLang="ko-KR" sz="1400" dirty="0"/>
              <a:t>, </a:t>
            </a:r>
            <a:r>
              <a:rPr lang="ko-KR" altLang="en-US" sz="1400" dirty="0"/>
              <a:t>중복제거 적용상태에서 지원</a:t>
            </a:r>
            <a:endParaRPr lang="en-US" altLang="ko-KR" sz="1400" dirty="0"/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400" dirty="0"/>
              <a:t>백업마스터의 </a:t>
            </a:r>
            <a:r>
              <a:rPr lang="en-US" altLang="ko-KR" sz="1400" dirty="0"/>
              <a:t>Hyper-V </a:t>
            </a:r>
            <a:r>
              <a:rPr lang="ko-KR" altLang="en-US" sz="1400" dirty="0" err="1"/>
              <a:t>하이퍼바이저</a:t>
            </a:r>
            <a:r>
              <a:rPr lang="ko-KR" altLang="en-US" sz="1400" dirty="0"/>
              <a:t> 또는 외부의 </a:t>
            </a:r>
            <a:r>
              <a:rPr lang="en-US" altLang="ko-KR" sz="1400" dirty="0"/>
              <a:t>VMware, Nutanix AHV </a:t>
            </a:r>
            <a:r>
              <a:rPr lang="ko-KR" altLang="en-US" sz="1400" dirty="0"/>
              <a:t>등의 </a:t>
            </a:r>
            <a:r>
              <a:rPr lang="ko-KR" altLang="en-US" sz="1400" dirty="0" err="1"/>
              <a:t>하이퍼바이저와</a:t>
            </a:r>
            <a:r>
              <a:rPr lang="ko-KR" altLang="en-US" sz="1400" dirty="0"/>
              <a:t> 연동 가능</a:t>
            </a:r>
            <a:endParaRPr lang="en-US" altLang="ko-KR" sz="1400" dirty="0"/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en-US" altLang="ko-KR" sz="14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59D8BCB0-9394-4938-A0F6-A0D66B8278FA}"/>
              </a:ext>
            </a:extLst>
          </p:cNvPr>
          <p:cNvSpPr/>
          <p:nvPr/>
        </p:nvSpPr>
        <p:spPr>
          <a:xfrm>
            <a:off x="2532807" y="2052498"/>
            <a:ext cx="1997887" cy="57500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ko-KR" sz="1400" b="1" dirty="0">
                <a:solidFill>
                  <a:srgbClr val="003738"/>
                </a:solidFill>
              </a:rPr>
              <a:t>Veeam Instant Recovery</a:t>
            </a:r>
            <a:endParaRPr lang="ko-KR" altLang="en-US" sz="1400" b="1" dirty="0">
              <a:solidFill>
                <a:srgbClr val="003738"/>
              </a:solidFill>
            </a:endParaRPr>
          </a:p>
        </p:txBody>
      </p:sp>
      <p:sp>
        <p:nvSpPr>
          <p:cNvPr id="21" name="이등변 삼각형 20">
            <a:extLst>
              <a:ext uri="{FF2B5EF4-FFF2-40B4-BE49-F238E27FC236}">
                <a16:creationId xmlns:a16="http://schemas.microsoft.com/office/drawing/2014/main" id="{ED6F222D-6C0E-400F-A799-81E40C979EC2}"/>
              </a:ext>
            </a:extLst>
          </p:cNvPr>
          <p:cNvSpPr/>
          <p:nvPr/>
        </p:nvSpPr>
        <p:spPr>
          <a:xfrm flipH="1" flipV="1">
            <a:off x="5460887" y="3919036"/>
            <a:ext cx="1405822" cy="896641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99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013732-1AF7-4ECB-A69D-2521A0E7161E}"/>
              </a:ext>
            </a:extLst>
          </p:cNvPr>
          <p:cNvSpPr txBox="1"/>
          <p:nvPr/>
        </p:nvSpPr>
        <p:spPr>
          <a:xfrm>
            <a:off x="5258464" y="5191038"/>
            <a:ext cx="1810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백업 마스터 서버</a:t>
            </a:r>
            <a:endParaRPr lang="en-US" altLang="ko-KR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F1FB79-5898-43A8-825E-1B55CEC3E62E}"/>
              </a:ext>
            </a:extLst>
          </p:cNvPr>
          <p:cNvSpPr txBox="1"/>
          <p:nvPr/>
        </p:nvSpPr>
        <p:spPr>
          <a:xfrm>
            <a:off x="5464516" y="4042132"/>
            <a:ext cx="1398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Hypervisor</a:t>
            </a:r>
            <a:endParaRPr lang="ko-KR" altLang="en-US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46A265-BF64-46A8-82F3-28EC57FF4407}"/>
              </a:ext>
            </a:extLst>
          </p:cNvPr>
          <p:cNvSpPr txBox="1"/>
          <p:nvPr/>
        </p:nvSpPr>
        <p:spPr>
          <a:xfrm>
            <a:off x="4967062" y="3357062"/>
            <a:ext cx="2393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en-US" altLang="ko-KR" sz="1400" b="1" dirty="0"/>
              <a:t>VM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장애시</a:t>
            </a:r>
            <a:r>
              <a:rPr lang="ko-KR" altLang="en-US" sz="1400" b="1" dirty="0"/>
              <a:t> 백업본으로 </a:t>
            </a:r>
            <a:r>
              <a:rPr lang="en-US" altLang="ko-KR" sz="1400" b="1" dirty="0"/>
              <a:t>5</a:t>
            </a:r>
            <a:r>
              <a:rPr lang="ko-KR" altLang="en-US" sz="1400" b="1" dirty="0"/>
              <a:t>분내 즉시 서비스</a:t>
            </a:r>
            <a:endParaRPr lang="en-US" altLang="ko-KR" sz="1400" b="1" dirty="0"/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FC8A4801-5FCA-4307-A01C-BE1047886289}"/>
              </a:ext>
            </a:extLst>
          </p:cNvPr>
          <p:cNvCxnSpPr>
            <a:cxnSpLocks/>
          </p:cNvCxnSpPr>
          <p:nvPr/>
        </p:nvCxnSpPr>
        <p:spPr>
          <a:xfrm flipV="1">
            <a:off x="6562641" y="2807936"/>
            <a:ext cx="0" cy="411700"/>
          </a:xfrm>
          <a:prstGeom prst="straightConnector1">
            <a:avLst/>
          </a:prstGeom>
          <a:ln w="28575">
            <a:solidFill>
              <a:srgbClr val="2377F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그래픽 35" descr="활짝 웃는 얼굴(윤곽선) 단색으로 채워진">
            <a:extLst>
              <a:ext uri="{FF2B5EF4-FFF2-40B4-BE49-F238E27FC236}">
                <a16:creationId xmlns:a16="http://schemas.microsoft.com/office/drawing/2014/main" id="{6EDA8CD6-E8E2-40A8-8FE5-6D5F96613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3798" y="2182064"/>
            <a:ext cx="540000" cy="540000"/>
          </a:xfrm>
          <a:prstGeom prst="rect">
            <a:avLst/>
          </a:prstGeom>
        </p:spPr>
      </p:pic>
      <p:sp>
        <p:nvSpPr>
          <p:cNvPr id="42" name="직사각형 41">
            <a:extLst>
              <a:ext uri="{FF2B5EF4-FFF2-40B4-BE49-F238E27FC236}">
                <a16:creationId xmlns:a16="http://schemas.microsoft.com/office/drawing/2014/main" id="{4ABD6ACF-918F-43C2-A42E-585E8531185D}"/>
              </a:ext>
            </a:extLst>
          </p:cNvPr>
          <p:cNvSpPr/>
          <p:nvPr/>
        </p:nvSpPr>
        <p:spPr>
          <a:xfrm>
            <a:off x="1456173" y="4359736"/>
            <a:ext cx="504000" cy="54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</a:rPr>
              <a:t>VM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F2A458-463C-4CBE-8C51-7B8DF5633F1A}"/>
              </a:ext>
            </a:extLst>
          </p:cNvPr>
          <p:cNvSpPr txBox="1"/>
          <p:nvPr/>
        </p:nvSpPr>
        <p:spPr>
          <a:xfrm>
            <a:off x="1204173" y="4924704"/>
            <a:ext cx="100800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/>
              <a:t>VM</a:t>
            </a:r>
            <a:endParaRPr lang="ko-KR" altLang="en-US" sz="1000" dirty="0"/>
          </a:p>
        </p:txBody>
      </p: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86326BDD-B0C2-4FE7-9F2C-3EF62315A2B3}"/>
              </a:ext>
            </a:extLst>
          </p:cNvPr>
          <p:cNvCxnSpPr>
            <a:cxnSpLocks/>
            <a:stCxn id="42" idx="3"/>
          </p:cNvCxnSpPr>
          <p:nvPr/>
        </p:nvCxnSpPr>
        <p:spPr>
          <a:xfrm>
            <a:off x="1960173" y="4629736"/>
            <a:ext cx="2781543" cy="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4BD6433C-04F2-4736-BCF1-7C81DDB5600C}"/>
              </a:ext>
            </a:extLst>
          </p:cNvPr>
          <p:cNvSpPr txBox="1"/>
          <p:nvPr/>
        </p:nvSpPr>
        <p:spPr>
          <a:xfrm>
            <a:off x="2548202" y="4306082"/>
            <a:ext cx="1405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rgbClr val="003738"/>
                </a:solidFill>
              </a:rPr>
              <a:t>평상시 백업</a:t>
            </a:r>
          </a:p>
        </p:txBody>
      </p:sp>
      <p:pic>
        <p:nvPicPr>
          <p:cNvPr id="52" name="그래픽 51" descr="무서워하는 얼굴(윤곽선) 단색으로 채워진">
            <a:extLst>
              <a:ext uri="{FF2B5EF4-FFF2-40B4-BE49-F238E27FC236}">
                <a16:creationId xmlns:a16="http://schemas.microsoft.com/office/drawing/2014/main" id="{4A085110-2AF1-4F23-9186-E2162C034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38173" y="3757421"/>
            <a:ext cx="540000" cy="540000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57CAD3C6-E59C-43AE-865B-43547CA65299}"/>
              </a:ext>
            </a:extLst>
          </p:cNvPr>
          <p:cNvSpPr/>
          <p:nvPr/>
        </p:nvSpPr>
        <p:spPr>
          <a:xfrm>
            <a:off x="5870096" y="2738562"/>
            <a:ext cx="504000" cy="540000"/>
          </a:xfrm>
          <a:prstGeom prst="rect">
            <a:avLst/>
          </a:prstGeom>
          <a:solidFill>
            <a:srgbClr val="2377F2"/>
          </a:solidFill>
          <a:ln w="952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</a:rPr>
              <a:t>VM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4D584AF0-0083-BD59-CA0C-2A18161A9E06}"/>
              </a:ext>
            </a:extLst>
          </p:cNvPr>
          <p:cNvSpPr>
            <a:spLocks noChangeAspect="1"/>
          </p:cNvSpPr>
          <p:nvPr/>
        </p:nvSpPr>
        <p:spPr>
          <a:xfrm>
            <a:off x="5083798" y="4765297"/>
            <a:ext cx="2160000" cy="405516"/>
          </a:xfrm>
          <a:custGeom>
            <a:avLst/>
            <a:gdLst>
              <a:gd name="connsiteX0" fmla="*/ 1438529 w 1932167"/>
              <a:gd name="connsiteY0" fmla="*/ 148758 h 405516"/>
              <a:gd name="connsiteX1" fmla="*/ 1438529 w 1932167"/>
              <a:gd name="connsiteY1" fmla="*/ 256758 h 405516"/>
              <a:gd name="connsiteX2" fmla="*/ 1726529 w 1932167"/>
              <a:gd name="connsiteY2" fmla="*/ 256758 h 405516"/>
              <a:gd name="connsiteX3" fmla="*/ 1726529 w 1932167"/>
              <a:gd name="connsiteY3" fmla="*/ 148758 h 405516"/>
              <a:gd name="connsiteX4" fmla="*/ 829046 w 1932167"/>
              <a:gd name="connsiteY4" fmla="*/ 130758 h 405516"/>
              <a:gd name="connsiteX5" fmla="*/ 757046 w 1932167"/>
              <a:gd name="connsiteY5" fmla="*/ 202758 h 405516"/>
              <a:gd name="connsiteX6" fmla="*/ 829046 w 1932167"/>
              <a:gd name="connsiteY6" fmla="*/ 274758 h 405516"/>
              <a:gd name="connsiteX7" fmla="*/ 901046 w 1932167"/>
              <a:gd name="connsiteY7" fmla="*/ 202758 h 405516"/>
              <a:gd name="connsiteX8" fmla="*/ 829046 w 1932167"/>
              <a:gd name="connsiteY8" fmla="*/ 130758 h 405516"/>
              <a:gd name="connsiteX9" fmla="*/ 147563 w 1932167"/>
              <a:gd name="connsiteY9" fmla="*/ 130758 h 405516"/>
              <a:gd name="connsiteX10" fmla="*/ 75563 w 1932167"/>
              <a:gd name="connsiteY10" fmla="*/ 202758 h 405516"/>
              <a:gd name="connsiteX11" fmla="*/ 147563 w 1932167"/>
              <a:gd name="connsiteY11" fmla="*/ 274758 h 405516"/>
              <a:gd name="connsiteX12" fmla="*/ 219563 w 1932167"/>
              <a:gd name="connsiteY12" fmla="*/ 202758 h 405516"/>
              <a:gd name="connsiteX13" fmla="*/ 147563 w 1932167"/>
              <a:gd name="connsiteY13" fmla="*/ 130758 h 405516"/>
              <a:gd name="connsiteX14" fmla="*/ 953788 w 1932167"/>
              <a:gd name="connsiteY14" fmla="*/ 94758 h 405516"/>
              <a:gd name="connsiteX15" fmla="*/ 953788 w 1932167"/>
              <a:gd name="connsiteY15" fmla="*/ 310758 h 405516"/>
              <a:gd name="connsiteX16" fmla="*/ 1385788 w 1932167"/>
              <a:gd name="connsiteY16" fmla="*/ 310758 h 405516"/>
              <a:gd name="connsiteX17" fmla="*/ 1385788 w 1932167"/>
              <a:gd name="connsiteY17" fmla="*/ 94758 h 405516"/>
              <a:gd name="connsiteX18" fmla="*/ 272305 w 1932167"/>
              <a:gd name="connsiteY18" fmla="*/ 94758 h 405516"/>
              <a:gd name="connsiteX19" fmla="*/ 272305 w 1932167"/>
              <a:gd name="connsiteY19" fmla="*/ 310758 h 405516"/>
              <a:gd name="connsiteX20" fmla="*/ 704305 w 1932167"/>
              <a:gd name="connsiteY20" fmla="*/ 310758 h 405516"/>
              <a:gd name="connsiteX21" fmla="*/ 704305 w 1932167"/>
              <a:gd name="connsiteY21" fmla="*/ 94758 h 405516"/>
              <a:gd name="connsiteX22" fmla="*/ 0 w 1932167"/>
              <a:gd name="connsiteY22" fmla="*/ 0 h 405516"/>
              <a:gd name="connsiteX23" fmla="*/ 1932167 w 1932167"/>
              <a:gd name="connsiteY23" fmla="*/ 0 h 405516"/>
              <a:gd name="connsiteX24" fmla="*/ 1932167 w 1932167"/>
              <a:gd name="connsiteY24" fmla="*/ 405516 h 405516"/>
              <a:gd name="connsiteX25" fmla="*/ 0 w 1932167"/>
              <a:gd name="connsiteY25" fmla="*/ 405516 h 40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32167" h="405516">
                <a:moveTo>
                  <a:pt x="1438529" y="148758"/>
                </a:moveTo>
                <a:lnTo>
                  <a:pt x="1438529" y="256758"/>
                </a:lnTo>
                <a:lnTo>
                  <a:pt x="1726529" y="256758"/>
                </a:lnTo>
                <a:lnTo>
                  <a:pt x="1726529" y="148758"/>
                </a:lnTo>
                <a:close/>
                <a:moveTo>
                  <a:pt x="829046" y="130758"/>
                </a:moveTo>
                <a:cubicBezTo>
                  <a:pt x="789281" y="130758"/>
                  <a:pt x="757046" y="162993"/>
                  <a:pt x="757046" y="202758"/>
                </a:cubicBezTo>
                <a:cubicBezTo>
                  <a:pt x="757046" y="242523"/>
                  <a:pt x="789281" y="274758"/>
                  <a:pt x="829046" y="274758"/>
                </a:cubicBezTo>
                <a:cubicBezTo>
                  <a:pt x="868811" y="274758"/>
                  <a:pt x="901046" y="242523"/>
                  <a:pt x="901046" y="202758"/>
                </a:cubicBezTo>
                <a:cubicBezTo>
                  <a:pt x="901046" y="162993"/>
                  <a:pt x="868811" y="130758"/>
                  <a:pt x="829046" y="130758"/>
                </a:cubicBezTo>
                <a:close/>
                <a:moveTo>
                  <a:pt x="147563" y="130758"/>
                </a:moveTo>
                <a:cubicBezTo>
                  <a:pt x="107798" y="130758"/>
                  <a:pt x="75563" y="162993"/>
                  <a:pt x="75563" y="202758"/>
                </a:cubicBezTo>
                <a:cubicBezTo>
                  <a:pt x="75563" y="242523"/>
                  <a:pt x="107798" y="274758"/>
                  <a:pt x="147563" y="274758"/>
                </a:cubicBezTo>
                <a:cubicBezTo>
                  <a:pt x="187328" y="274758"/>
                  <a:pt x="219563" y="242523"/>
                  <a:pt x="219563" y="202758"/>
                </a:cubicBezTo>
                <a:cubicBezTo>
                  <a:pt x="219563" y="162993"/>
                  <a:pt x="187328" y="130758"/>
                  <a:pt x="147563" y="130758"/>
                </a:cubicBezTo>
                <a:close/>
                <a:moveTo>
                  <a:pt x="953788" y="94758"/>
                </a:moveTo>
                <a:lnTo>
                  <a:pt x="953788" y="310758"/>
                </a:lnTo>
                <a:lnTo>
                  <a:pt x="1385788" y="310758"/>
                </a:lnTo>
                <a:lnTo>
                  <a:pt x="1385788" y="94758"/>
                </a:lnTo>
                <a:close/>
                <a:moveTo>
                  <a:pt x="272305" y="94758"/>
                </a:moveTo>
                <a:lnTo>
                  <a:pt x="272305" y="310758"/>
                </a:lnTo>
                <a:lnTo>
                  <a:pt x="704305" y="310758"/>
                </a:lnTo>
                <a:lnTo>
                  <a:pt x="704305" y="94758"/>
                </a:lnTo>
                <a:close/>
                <a:moveTo>
                  <a:pt x="0" y="0"/>
                </a:moveTo>
                <a:lnTo>
                  <a:pt x="1932167" y="0"/>
                </a:lnTo>
                <a:lnTo>
                  <a:pt x="1932167" y="405516"/>
                </a:lnTo>
                <a:lnTo>
                  <a:pt x="0" y="405516"/>
                </a:lnTo>
                <a:close/>
              </a:path>
            </a:pathLst>
          </a:custGeom>
          <a:solidFill>
            <a:srgbClr val="237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22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>
            <a:extLst>
              <a:ext uri="{FF2B5EF4-FFF2-40B4-BE49-F238E27FC236}">
                <a16:creationId xmlns:a16="http://schemas.microsoft.com/office/drawing/2014/main" id="{A6D8C380-D4AF-443C-B6A1-6CCCAF4A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에이전트리스 백업과 즉시복구 </a:t>
            </a:r>
            <a:r>
              <a:rPr lang="en-US" altLang="ko-KR" dirty="0"/>
              <a:t>– 1/2</a:t>
            </a:r>
            <a:endParaRPr lang="ko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541B2AA0-A7FF-4F2D-A090-1C6932D375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VMware VM </a:t>
            </a:r>
            <a:r>
              <a:rPr lang="ko-KR" altLang="en-US" dirty="0"/>
              <a:t>준실시간 </a:t>
            </a:r>
            <a:r>
              <a:rPr lang="en-US" altLang="ko-KR" dirty="0"/>
              <a:t>DR </a:t>
            </a:r>
            <a:r>
              <a:rPr lang="ko-KR" altLang="en-US" dirty="0"/>
              <a:t>복제가 가능하며 백업본으로 </a:t>
            </a:r>
            <a:r>
              <a:rPr lang="en-US" altLang="ko-KR" dirty="0"/>
              <a:t>DB</a:t>
            </a:r>
            <a:r>
              <a:rPr lang="ko-KR" altLang="en-US" dirty="0"/>
              <a:t>의 테이블</a:t>
            </a:r>
            <a:r>
              <a:rPr lang="en-US" altLang="ko-KR" dirty="0"/>
              <a:t>, </a:t>
            </a:r>
            <a:r>
              <a:rPr lang="ko-KR" altLang="en-US" dirty="0"/>
              <a:t>거래단위 복구 등 최단시간 </a:t>
            </a:r>
            <a:r>
              <a:rPr lang="en-US" altLang="ko-KR" dirty="0"/>
              <a:t>RTO</a:t>
            </a:r>
            <a:r>
              <a:rPr lang="ko-KR" altLang="en-US" dirty="0"/>
              <a:t>를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52B04E0F-B39D-4A22-AEB3-4DF4D0E4C719}"/>
              </a:ext>
            </a:extLst>
          </p:cNvPr>
          <p:cNvGrpSpPr/>
          <p:nvPr/>
        </p:nvGrpSpPr>
        <p:grpSpPr>
          <a:xfrm>
            <a:off x="1988387" y="3495219"/>
            <a:ext cx="8215226" cy="2520000"/>
            <a:chOff x="1862667" y="3209905"/>
            <a:chExt cx="8215226" cy="287866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05400090-7C36-495E-9CCC-986E5E68C2B2}"/>
                </a:ext>
              </a:extLst>
            </p:cNvPr>
            <p:cNvCxnSpPr/>
            <p:nvPr/>
          </p:nvCxnSpPr>
          <p:spPr>
            <a:xfrm>
              <a:off x="1862667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0FA014F7-58E8-41F4-9B43-EAFC9E0651D6}"/>
                </a:ext>
              </a:extLst>
            </p:cNvPr>
            <p:cNvCxnSpPr/>
            <p:nvPr/>
          </p:nvCxnSpPr>
          <p:spPr>
            <a:xfrm>
              <a:off x="8024088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16D907CF-CEA8-4449-9F38-7913C775643F}"/>
                </a:ext>
              </a:extLst>
            </p:cNvPr>
            <p:cNvCxnSpPr/>
            <p:nvPr/>
          </p:nvCxnSpPr>
          <p:spPr>
            <a:xfrm>
              <a:off x="3916474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DB6F5499-DD74-4582-B873-12E54D6112A4}"/>
                </a:ext>
              </a:extLst>
            </p:cNvPr>
            <p:cNvCxnSpPr/>
            <p:nvPr/>
          </p:nvCxnSpPr>
          <p:spPr>
            <a:xfrm>
              <a:off x="5970281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938D3770-7B9E-4DB1-B406-FB7B949A95AC}"/>
                </a:ext>
              </a:extLst>
            </p:cNvPr>
            <p:cNvCxnSpPr/>
            <p:nvPr/>
          </p:nvCxnSpPr>
          <p:spPr>
            <a:xfrm>
              <a:off x="10077893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연결선: 구부러짐 26">
            <a:extLst>
              <a:ext uri="{FF2B5EF4-FFF2-40B4-BE49-F238E27FC236}">
                <a16:creationId xmlns:a16="http://schemas.microsoft.com/office/drawing/2014/main" id="{235EC798-43AA-4278-9E4F-991554147784}"/>
              </a:ext>
            </a:extLst>
          </p:cNvPr>
          <p:cNvCxnSpPr>
            <a:cxnSpLocks/>
            <a:stCxn id="43" idx="0"/>
            <a:endCxn id="49" idx="0"/>
          </p:cNvCxnSpPr>
          <p:nvPr/>
        </p:nvCxnSpPr>
        <p:spPr>
          <a:xfrm rot="16200000" flipV="1">
            <a:off x="984250" y="3061122"/>
            <a:ext cx="36663" cy="1179612"/>
          </a:xfrm>
          <a:prstGeom prst="curvedConnector3">
            <a:avLst>
              <a:gd name="adj1" fmla="val 723517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1A299EEF-AC7A-4877-ADE2-FF661AD437CD}"/>
              </a:ext>
            </a:extLst>
          </p:cNvPr>
          <p:cNvGraphicFramePr>
            <a:graphicFrameLocks noGrp="1"/>
          </p:cNvGraphicFramePr>
          <p:nvPr/>
        </p:nvGraphicFramePr>
        <p:xfrm>
          <a:off x="58994" y="4331937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통 이미지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>
                          <a:solidFill>
                            <a:srgbClr val="12315F"/>
                          </a:solidFill>
                        </a:rPr>
                        <a:t>장애시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 가장 최근의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cxnSp>
        <p:nvCxnSpPr>
          <p:cNvPr id="24" name="연결선: 구부러짐 23">
            <a:extLst>
              <a:ext uri="{FF2B5EF4-FFF2-40B4-BE49-F238E27FC236}">
                <a16:creationId xmlns:a16="http://schemas.microsoft.com/office/drawing/2014/main" id="{A192D0C1-4BE6-4757-B892-ADEC2D13FC33}"/>
              </a:ext>
            </a:extLst>
          </p:cNvPr>
          <p:cNvCxnSpPr>
            <a:cxnSpLocks/>
            <a:stCxn id="38" idx="0"/>
            <a:endCxn id="57" idx="0"/>
          </p:cNvCxnSpPr>
          <p:nvPr/>
        </p:nvCxnSpPr>
        <p:spPr>
          <a:xfrm rot="16200000" flipH="1" flipV="1">
            <a:off x="3004204" y="3098216"/>
            <a:ext cx="18331" cy="1123754"/>
          </a:xfrm>
          <a:prstGeom prst="curvedConnector3">
            <a:avLst>
              <a:gd name="adj1" fmla="val -1247068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1C4E897F-8A8A-4D7E-9AD5-59E9D0D9146B}"/>
              </a:ext>
            </a:extLst>
          </p:cNvPr>
          <p:cNvGraphicFramePr>
            <a:graphicFrameLocks noGrp="1"/>
          </p:cNvGraphicFramePr>
          <p:nvPr/>
        </p:nvGraphicFramePr>
        <p:xfrm>
          <a:off x="2093361" y="4331937"/>
          <a:ext cx="1895524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으로 파일복구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9B652DD5-F46E-4089-B7BC-1EB9A46AC8E6}"/>
              </a:ext>
            </a:extLst>
          </p:cNvPr>
          <p:cNvGraphicFramePr>
            <a:graphicFrameLocks noGrp="1"/>
          </p:cNvGraphicFramePr>
          <p:nvPr/>
        </p:nvGraphicFramePr>
        <p:xfrm>
          <a:off x="4118868" y="4331937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Hyper-V, 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으로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MS SQL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테이블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cxnSp>
        <p:nvCxnSpPr>
          <p:cNvPr id="34" name="연결선: 구부러짐 33">
            <a:extLst>
              <a:ext uri="{FF2B5EF4-FFF2-40B4-BE49-F238E27FC236}">
                <a16:creationId xmlns:a16="http://schemas.microsoft.com/office/drawing/2014/main" id="{122725CF-D7F2-4886-9B75-2A636CB38A3B}"/>
              </a:ext>
            </a:extLst>
          </p:cNvPr>
          <p:cNvCxnSpPr>
            <a:cxnSpLocks/>
            <a:endCxn id="68" idx="0"/>
          </p:cNvCxnSpPr>
          <p:nvPr/>
        </p:nvCxnSpPr>
        <p:spPr>
          <a:xfrm rot="16200000" flipH="1" flipV="1">
            <a:off x="5037910" y="3070527"/>
            <a:ext cx="30070" cy="1165811"/>
          </a:xfrm>
          <a:prstGeom prst="curvedConnector3">
            <a:avLst>
              <a:gd name="adj1" fmla="val -760226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연결선: 구부러짐 38">
            <a:extLst>
              <a:ext uri="{FF2B5EF4-FFF2-40B4-BE49-F238E27FC236}">
                <a16:creationId xmlns:a16="http://schemas.microsoft.com/office/drawing/2014/main" id="{F7E69ACA-317E-450B-841C-9C73FF4A0A2B}"/>
              </a:ext>
            </a:extLst>
          </p:cNvPr>
          <p:cNvCxnSpPr>
            <a:cxnSpLocks/>
            <a:stCxn id="1029" idx="0"/>
            <a:endCxn id="81" idx="0"/>
          </p:cNvCxnSpPr>
          <p:nvPr/>
        </p:nvCxnSpPr>
        <p:spPr>
          <a:xfrm rot="16200000" flipH="1" flipV="1">
            <a:off x="7049905" y="3086743"/>
            <a:ext cx="95319" cy="1068129"/>
          </a:xfrm>
          <a:prstGeom prst="curvedConnector3">
            <a:avLst>
              <a:gd name="adj1" fmla="val -239826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표 41">
            <a:extLst>
              <a:ext uri="{FF2B5EF4-FFF2-40B4-BE49-F238E27FC236}">
                <a16:creationId xmlns:a16="http://schemas.microsoft.com/office/drawing/2014/main" id="{4210C98D-FD4D-49A1-B264-D4E9A0D17D30}"/>
              </a:ext>
            </a:extLst>
          </p:cNvPr>
          <p:cNvGraphicFramePr>
            <a:graphicFrameLocks noGrp="1"/>
          </p:cNvGraphicFramePr>
          <p:nvPr/>
        </p:nvGraphicFramePr>
        <p:xfrm>
          <a:off x="6168206" y="4331937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Nutanix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으로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Oracle DB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시점복구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45" name="표 44">
            <a:extLst>
              <a:ext uri="{FF2B5EF4-FFF2-40B4-BE49-F238E27FC236}">
                <a16:creationId xmlns:a16="http://schemas.microsoft.com/office/drawing/2014/main" id="{F448280E-4217-4F18-B867-D6D913DEA34A}"/>
              </a:ext>
            </a:extLst>
          </p:cNvPr>
          <p:cNvGraphicFramePr>
            <a:graphicFrameLocks noGrp="1"/>
          </p:cNvGraphicFramePr>
          <p:nvPr/>
        </p:nvGraphicFramePr>
        <p:xfrm>
          <a:off x="8235887" y="4331937"/>
          <a:ext cx="1895524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Oracle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데이터베이스 거래단위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58" name="표 57">
            <a:extLst>
              <a:ext uri="{FF2B5EF4-FFF2-40B4-BE49-F238E27FC236}">
                <a16:creationId xmlns:a16="http://schemas.microsoft.com/office/drawing/2014/main" id="{DB137BBA-F35F-4A6F-8DAA-98B7480B459F}"/>
              </a:ext>
            </a:extLst>
          </p:cNvPr>
          <p:cNvGraphicFramePr>
            <a:graphicFrameLocks noGrp="1"/>
          </p:cNvGraphicFramePr>
          <p:nvPr/>
        </p:nvGraphicFramePr>
        <p:xfrm>
          <a:off x="10237482" y="4331937"/>
          <a:ext cx="1895524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준실시간 복제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, </a:t>
                      </a:r>
                      <a:r>
                        <a:rPr lang="ko-KR" altLang="en-US" sz="1000" dirty="0" err="1">
                          <a:solidFill>
                            <a:srgbClr val="12315F"/>
                          </a:solidFill>
                        </a:rPr>
                        <a:t>페일오버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, </a:t>
                      </a:r>
                      <a:r>
                        <a:rPr lang="ko-KR" altLang="en-US" sz="1000" dirty="0" err="1">
                          <a:solidFill>
                            <a:srgbClr val="12315F"/>
                          </a:solidFill>
                        </a:rPr>
                        <a:t>페일백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단위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DR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구축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sp>
        <p:nvSpPr>
          <p:cNvPr id="56" name="말풍선: 사각형 55">
            <a:extLst>
              <a:ext uri="{FF2B5EF4-FFF2-40B4-BE49-F238E27FC236}">
                <a16:creationId xmlns:a16="http://schemas.microsoft.com/office/drawing/2014/main" id="{F21D7C4F-564B-44B8-A42E-874F0ACAC672}"/>
              </a:ext>
            </a:extLst>
          </p:cNvPr>
          <p:cNvSpPr/>
          <p:nvPr/>
        </p:nvSpPr>
        <p:spPr>
          <a:xfrm>
            <a:off x="5336822" y="1786429"/>
            <a:ext cx="1662768" cy="937780"/>
          </a:xfrm>
          <a:prstGeom prst="wedgeRectCallout">
            <a:avLst>
              <a:gd name="adj1" fmla="val -24754"/>
              <a:gd name="adj2" fmla="val 73952"/>
            </a:avLst>
          </a:prstGeom>
          <a:solidFill>
            <a:schemeClr val="bg1">
              <a:lumMod val="95000"/>
            </a:schemeClr>
          </a:solidFill>
          <a:ln>
            <a:solidFill>
              <a:srgbClr val="1231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1200" dirty="0">
                <a:solidFill>
                  <a:srgbClr val="12315F"/>
                </a:solidFill>
              </a:rPr>
              <a:t>에이전트리스 </a:t>
            </a:r>
            <a:r>
              <a:rPr lang="en-US" altLang="ko-KR" sz="1200" dirty="0">
                <a:solidFill>
                  <a:srgbClr val="12315F"/>
                </a:solidFill>
              </a:rPr>
              <a:t>DB </a:t>
            </a:r>
            <a:r>
              <a:rPr lang="ko-KR" altLang="en-US" sz="1200" dirty="0">
                <a:solidFill>
                  <a:srgbClr val="12315F"/>
                </a:solidFill>
              </a:rPr>
              <a:t>백업과 복구</a:t>
            </a: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E9F8D38E-C6A4-434F-8326-D28E4D386226}"/>
              </a:ext>
            </a:extLst>
          </p:cNvPr>
          <p:cNvCxnSpPr>
            <a:cxnSpLocks/>
            <a:stCxn id="112" idx="3"/>
            <a:endCxn id="113" idx="1"/>
          </p:cNvCxnSpPr>
          <p:nvPr/>
        </p:nvCxnSpPr>
        <p:spPr>
          <a:xfrm flipV="1">
            <a:off x="10890034" y="3951149"/>
            <a:ext cx="575864" cy="9419"/>
          </a:xfrm>
          <a:prstGeom prst="straightConnector1">
            <a:avLst/>
          </a:prstGeom>
          <a:ln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11EECD3-13AB-4C33-AA2F-50612EC92770}"/>
              </a:ext>
            </a:extLst>
          </p:cNvPr>
          <p:cNvSpPr>
            <a:spLocks noChangeAspect="1"/>
          </p:cNvSpPr>
          <p:nvPr/>
        </p:nvSpPr>
        <p:spPr>
          <a:xfrm>
            <a:off x="1322387" y="3669259"/>
            <a:ext cx="540000" cy="540000"/>
          </a:xfrm>
          <a:prstGeom prst="rect">
            <a:avLst/>
          </a:prstGeom>
          <a:solidFill>
            <a:srgbClr val="12315F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4" name="그래픽 3" descr="무서워하는 얼굴(윤곽선) 단색으로 채워진">
            <a:extLst>
              <a:ext uri="{FF2B5EF4-FFF2-40B4-BE49-F238E27FC236}">
                <a16:creationId xmlns:a16="http://schemas.microsoft.com/office/drawing/2014/main" id="{D7AA312B-B7AB-423D-852C-3A16EBAD9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572" y="3177277"/>
            <a:ext cx="360000" cy="360000"/>
          </a:xfrm>
          <a:prstGeom prst="rect">
            <a:avLst/>
          </a:prstGeom>
        </p:spPr>
      </p:pic>
      <p:sp>
        <p:nvSpPr>
          <p:cNvPr id="49" name="직사각형 48">
            <a:extLst>
              <a:ext uri="{FF2B5EF4-FFF2-40B4-BE49-F238E27FC236}">
                <a16:creationId xmlns:a16="http://schemas.microsoft.com/office/drawing/2014/main" id="{4EE15E47-2FA3-46C1-BD74-BC18A13AE0A8}"/>
              </a:ext>
            </a:extLst>
          </p:cNvPr>
          <p:cNvSpPr>
            <a:spLocks noChangeAspect="1"/>
          </p:cNvSpPr>
          <p:nvPr/>
        </p:nvSpPr>
        <p:spPr>
          <a:xfrm>
            <a:off x="142775" y="3632596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55" name="그래픽 54" descr="무서워하는 얼굴(윤곽선) 단색으로 채워진">
            <a:extLst>
              <a:ext uri="{FF2B5EF4-FFF2-40B4-BE49-F238E27FC236}">
                <a16:creationId xmlns:a16="http://schemas.microsoft.com/office/drawing/2014/main" id="{1C406A4B-FB88-4BE1-83E1-68407E71B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74290" y="3213940"/>
            <a:ext cx="360000" cy="360000"/>
          </a:xfrm>
          <a:prstGeom prst="rect">
            <a:avLst/>
          </a:prstGeom>
        </p:spPr>
      </p:pic>
      <p:sp>
        <p:nvSpPr>
          <p:cNvPr id="57" name="직사각형 56">
            <a:extLst>
              <a:ext uri="{FF2B5EF4-FFF2-40B4-BE49-F238E27FC236}">
                <a16:creationId xmlns:a16="http://schemas.microsoft.com/office/drawing/2014/main" id="{6D66D7E1-1F0E-4A82-AB1D-5ECBF2122C9D}"/>
              </a:ext>
            </a:extLst>
          </p:cNvPr>
          <p:cNvSpPr>
            <a:spLocks noChangeAspect="1"/>
          </p:cNvSpPr>
          <p:nvPr/>
        </p:nvSpPr>
        <p:spPr>
          <a:xfrm>
            <a:off x="2181493" y="3669259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38" name="그래픽 37" descr="문서 윤곽선">
            <a:extLst>
              <a:ext uri="{FF2B5EF4-FFF2-40B4-BE49-F238E27FC236}">
                <a16:creationId xmlns:a16="http://schemas.microsoft.com/office/drawing/2014/main" id="{FA151B38-A930-49D9-B06F-3536A2F00F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05247" y="3650928"/>
            <a:ext cx="540000" cy="540000"/>
          </a:xfrm>
          <a:prstGeom prst="rect">
            <a:avLst/>
          </a:prstGeom>
        </p:spPr>
      </p:pic>
      <p:pic>
        <p:nvPicPr>
          <p:cNvPr id="67" name="그래픽 66" descr="무서워하는 얼굴(윤곽선) 단색으로 채워진">
            <a:extLst>
              <a:ext uri="{FF2B5EF4-FFF2-40B4-BE49-F238E27FC236}">
                <a16:creationId xmlns:a16="http://schemas.microsoft.com/office/drawing/2014/main" id="{01E03D1B-9C37-407B-BA6A-E30DC9BDA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2836" y="3213149"/>
            <a:ext cx="360000" cy="360000"/>
          </a:xfrm>
          <a:prstGeom prst="rect">
            <a:avLst/>
          </a:prstGeom>
        </p:spPr>
      </p:pic>
      <p:sp>
        <p:nvSpPr>
          <p:cNvPr id="68" name="직사각형 67">
            <a:extLst>
              <a:ext uri="{FF2B5EF4-FFF2-40B4-BE49-F238E27FC236}">
                <a16:creationId xmlns:a16="http://schemas.microsoft.com/office/drawing/2014/main" id="{26F67CBC-0164-4BAF-94BE-B4BDDD164FBF}"/>
              </a:ext>
            </a:extLst>
          </p:cNvPr>
          <p:cNvSpPr>
            <a:spLocks noChangeAspect="1"/>
          </p:cNvSpPr>
          <p:nvPr/>
        </p:nvSpPr>
        <p:spPr>
          <a:xfrm>
            <a:off x="4200039" y="3668468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1029" name="그래픽 1028" descr="시계 단색으로 채워진">
            <a:extLst>
              <a:ext uri="{FF2B5EF4-FFF2-40B4-BE49-F238E27FC236}">
                <a16:creationId xmlns:a16="http://schemas.microsoft.com/office/drawing/2014/main" id="{0C5A3F3F-7ABB-4145-8E3F-8BFB84AD4D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07629" y="3573149"/>
            <a:ext cx="648000" cy="648000"/>
          </a:xfrm>
          <a:prstGeom prst="rect">
            <a:avLst/>
          </a:prstGeom>
        </p:spPr>
      </p:pic>
      <p:pic>
        <p:nvPicPr>
          <p:cNvPr id="80" name="그래픽 79" descr="무서워하는 얼굴(윤곽선) 단색으로 채워진">
            <a:extLst>
              <a:ext uri="{FF2B5EF4-FFF2-40B4-BE49-F238E27FC236}">
                <a16:creationId xmlns:a16="http://schemas.microsoft.com/office/drawing/2014/main" id="{38AB497A-26EF-4DBE-A879-C005169C9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6297" y="3213149"/>
            <a:ext cx="360000" cy="360000"/>
          </a:xfrm>
          <a:prstGeom prst="rect">
            <a:avLst/>
          </a:prstGeom>
        </p:spPr>
      </p:pic>
      <p:sp>
        <p:nvSpPr>
          <p:cNvPr id="81" name="직사각형 80">
            <a:extLst>
              <a:ext uri="{FF2B5EF4-FFF2-40B4-BE49-F238E27FC236}">
                <a16:creationId xmlns:a16="http://schemas.microsoft.com/office/drawing/2014/main" id="{8ACD12DC-5970-49DE-B137-395FFB5FB7A2}"/>
              </a:ext>
            </a:extLst>
          </p:cNvPr>
          <p:cNvSpPr>
            <a:spLocks noChangeAspect="1"/>
          </p:cNvSpPr>
          <p:nvPr/>
        </p:nvSpPr>
        <p:spPr>
          <a:xfrm>
            <a:off x="6293500" y="3668468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93" name="그래픽 92" descr="월 단위 달력 윤곽선">
            <a:extLst>
              <a:ext uri="{FF2B5EF4-FFF2-40B4-BE49-F238E27FC236}">
                <a16:creationId xmlns:a16="http://schemas.microsoft.com/office/drawing/2014/main" id="{AA081A7B-A92D-4DE1-801B-0FC7463ECF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73134" y="3582568"/>
            <a:ext cx="648000" cy="648000"/>
          </a:xfrm>
          <a:prstGeom prst="rect">
            <a:avLst/>
          </a:prstGeom>
        </p:spPr>
      </p:pic>
      <p:pic>
        <p:nvPicPr>
          <p:cNvPr id="64" name="그래픽 63" descr="쇼핑 카트 단색으로 채워진">
            <a:extLst>
              <a:ext uri="{FF2B5EF4-FFF2-40B4-BE49-F238E27FC236}">
                <a16:creationId xmlns:a16="http://schemas.microsoft.com/office/drawing/2014/main" id="{C59BA540-3B49-4471-89C3-24F7E88158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78947" y="3402568"/>
            <a:ext cx="360000" cy="360000"/>
          </a:xfrm>
          <a:prstGeom prst="rect">
            <a:avLst/>
          </a:prstGeom>
        </p:spPr>
      </p:pic>
      <p:pic>
        <p:nvPicPr>
          <p:cNvPr id="66" name="그래픽 65" descr="신용 카드 단색으로 채워진">
            <a:extLst>
              <a:ext uri="{FF2B5EF4-FFF2-40B4-BE49-F238E27FC236}">
                <a16:creationId xmlns:a16="http://schemas.microsoft.com/office/drawing/2014/main" id="{A4A60C11-8627-4524-8217-A6F6E4AF8F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75357" y="3620807"/>
            <a:ext cx="720000" cy="720000"/>
          </a:xfrm>
          <a:prstGeom prst="rect">
            <a:avLst/>
          </a:prstGeom>
        </p:spPr>
      </p:pic>
      <p:pic>
        <p:nvPicPr>
          <p:cNvPr id="105" name="그래픽 104" descr="무서워하는 얼굴(윤곽선) 단색으로 채워진">
            <a:extLst>
              <a:ext uri="{FF2B5EF4-FFF2-40B4-BE49-F238E27FC236}">
                <a16:creationId xmlns:a16="http://schemas.microsoft.com/office/drawing/2014/main" id="{237F3F0C-5E25-4170-9A41-6F3A73586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4270" y="3225830"/>
            <a:ext cx="360000" cy="360000"/>
          </a:xfrm>
          <a:prstGeom prst="rect">
            <a:avLst/>
          </a:prstGeom>
        </p:spPr>
      </p:pic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19D8A9DD-3DFE-41D6-A42C-8639453D4BD6}"/>
              </a:ext>
            </a:extLst>
          </p:cNvPr>
          <p:cNvSpPr>
            <a:spLocks noChangeAspect="1"/>
          </p:cNvSpPr>
          <p:nvPr/>
        </p:nvSpPr>
        <p:spPr>
          <a:xfrm>
            <a:off x="8331473" y="3681149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07" name="연결선: 구부러짐 106">
            <a:extLst>
              <a:ext uri="{FF2B5EF4-FFF2-40B4-BE49-F238E27FC236}">
                <a16:creationId xmlns:a16="http://schemas.microsoft.com/office/drawing/2014/main" id="{22A243F9-24E4-4A74-8669-CD039E8DAB45}"/>
              </a:ext>
            </a:extLst>
          </p:cNvPr>
          <p:cNvCxnSpPr>
            <a:cxnSpLocks/>
            <a:stCxn id="66" idx="0"/>
            <a:endCxn id="106" idx="0"/>
          </p:cNvCxnSpPr>
          <p:nvPr/>
        </p:nvCxnSpPr>
        <p:spPr>
          <a:xfrm rot="16200000" flipH="1" flipV="1">
            <a:off x="9088244" y="3134036"/>
            <a:ext cx="60342" cy="1033884"/>
          </a:xfrm>
          <a:prstGeom prst="curvedConnector3">
            <a:avLst>
              <a:gd name="adj1" fmla="val -378841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그래픽 110" descr="무서워하는 얼굴(윤곽선) 단색으로 채워진">
            <a:extLst>
              <a:ext uri="{FF2B5EF4-FFF2-40B4-BE49-F238E27FC236}">
                <a16:creationId xmlns:a16="http://schemas.microsoft.com/office/drawing/2014/main" id="{8888E3F1-E80B-4D7A-9F6C-6FFBC90A9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2831" y="3235249"/>
            <a:ext cx="360000" cy="360000"/>
          </a:xfrm>
          <a:prstGeom prst="rect">
            <a:avLst/>
          </a:prstGeom>
        </p:spPr>
      </p:pic>
      <p:sp>
        <p:nvSpPr>
          <p:cNvPr id="112" name="직사각형 111">
            <a:extLst>
              <a:ext uri="{FF2B5EF4-FFF2-40B4-BE49-F238E27FC236}">
                <a16:creationId xmlns:a16="http://schemas.microsoft.com/office/drawing/2014/main" id="{70A6447D-B7C2-486E-921C-78BED2D273FA}"/>
              </a:ext>
            </a:extLst>
          </p:cNvPr>
          <p:cNvSpPr>
            <a:spLocks noChangeAspect="1"/>
          </p:cNvSpPr>
          <p:nvPr/>
        </p:nvSpPr>
        <p:spPr>
          <a:xfrm>
            <a:off x="10350034" y="3690568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113" name="직사각형 112">
            <a:extLst>
              <a:ext uri="{FF2B5EF4-FFF2-40B4-BE49-F238E27FC236}">
                <a16:creationId xmlns:a16="http://schemas.microsoft.com/office/drawing/2014/main" id="{48830120-F294-4ED5-B241-B2851F40F03C}"/>
              </a:ext>
            </a:extLst>
          </p:cNvPr>
          <p:cNvSpPr>
            <a:spLocks noChangeAspect="1"/>
          </p:cNvSpPr>
          <p:nvPr/>
        </p:nvSpPr>
        <p:spPr>
          <a:xfrm>
            <a:off x="11465898" y="3681149"/>
            <a:ext cx="540000" cy="540000"/>
          </a:xfrm>
          <a:prstGeom prst="rect">
            <a:avLst/>
          </a:prstGeom>
          <a:solidFill>
            <a:srgbClr val="12315F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76" name="그래픽 75" descr="활짝 웃는 얼굴(윤곽선) 단색으로 채워진">
            <a:extLst>
              <a:ext uri="{FF2B5EF4-FFF2-40B4-BE49-F238E27FC236}">
                <a16:creationId xmlns:a16="http://schemas.microsoft.com/office/drawing/2014/main" id="{B6B9DE2A-BFB0-47AA-8477-DD9BE06A07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555898" y="3235249"/>
            <a:ext cx="360000" cy="360000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75A98A07-5E36-4A52-9115-E24354C8B8D7}"/>
              </a:ext>
            </a:extLst>
          </p:cNvPr>
          <p:cNvSpPr txBox="1"/>
          <p:nvPr/>
        </p:nvSpPr>
        <p:spPr>
          <a:xfrm>
            <a:off x="10890034" y="3618197"/>
            <a:ext cx="5399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CDP</a:t>
            </a:r>
            <a:endParaRPr lang="ko-KR" altLang="en-US" sz="1200" dirty="0"/>
          </a:p>
        </p:txBody>
      </p:sp>
      <p:sp>
        <p:nvSpPr>
          <p:cNvPr id="3" name="말풍선: 사각형 2">
            <a:extLst>
              <a:ext uri="{FF2B5EF4-FFF2-40B4-BE49-F238E27FC236}">
                <a16:creationId xmlns:a16="http://schemas.microsoft.com/office/drawing/2014/main" id="{6875B3FD-8235-266C-2A6E-5CAF7987AB7A}"/>
              </a:ext>
            </a:extLst>
          </p:cNvPr>
          <p:cNvSpPr/>
          <p:nvPr/>
        </p:nvSpPr>
        <p:spPr>
          <a:xfrm>
            <a:off x="10353860" y="1788501"/>
            <a:ext cx="1662768" cy="937780"/>
          </a:xfrm>
          <a:prstGeom prst="wedgeRectCallout">
            <a:avLst>
              <a:gd name="adj1" fmla="val -24754"/>
              <a:gd name="adj2" fmla="val 73952"/>
            </a:avLst>
          </a:prstGeom>
          <a:solidFill>
            <a:schemeClr val="bg1">
              <a:lumMod val="95000"/>
            </a:schemeClr>
          </a:solidFill>
          <a:ln>
            <a:solidFill>
              <a:srgbClr val="1231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1200" dirty="0">
                <a:solidFill>
                  <a:srgbClr val="12315F"/>
                </a:solidFill>
              </a:rPr>
              <a:t>VMware VM </a:t>
            </a:r>
            <a:r>
              <a:rPr lang="ko-KR" altLang="en-US" sz="1200">
                <a:solidFill>
                  <a:srgbClr val="12315F"/>
                </a:solidFill>
              </a:rPr>
              <a:t>준실시간 복제</a:t>
            </a:r>
            <a:endParaRPr lang="ko-KR" altLang="en-US" sz="1200" dirty="0">
              <a:solidFill>
                <a:srgbClr val="1231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093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연결선: 꺾임 34">
            <a:extLst>
              <a:ext uri="{FF2B5EF4-FFF2-40B4-BE49-F238E27FC236}">
                <a16:creationId xmlns:a16="http://schemas.microsoft.com/office/drawing/2014/main" id="{71C51386-9B38-43BA-A361-05C22CA3495B}"/>
              </a:ext>
            </a:extLst>
          </p:cNvPr>
          <p:cNvCxnSpPr>
            <a:cxnSpLocks/>
            <a:stCxn id="55" idx="3"/>
            <a:endCxn id="26" idx="2"/>
          </p:cNvCxnSpPr>
          <p:nvPr/>
        </p:nvCxnSpPr>
        <p:spPr>
          <a:xfrm flipV="1">
            <a:off x="7445987" y="3804870"/>
            <a:ext cx="356054" cy="212002"/>
          </a:xfrm>
          <a:prstGeom prst="bentConnector2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제목 7">
            <a:extLst>
              <a:ext uri="{FF2B5EF4-FFF2-40B4-BE49-F238E27FC236}">
                <a16:creationId xmlns:a16="http://schemas.microsoft.com/office/drawing/2014/main" id="{A6D8C380-D4AF-443C-B6A1-6CCCAF4A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에이전트리스 백업과 즉시복구 </a:t>
            </a:r>
            <a:r>
              <a:rPr lang="en-US" altLang="ko-KR" dirty="0"/>
              <a:t>– 2/2</a:t>
            </a:r>
            <a:endParaRPr lang="ko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541B2AA0-A7FF-4F2D-A090-1C6932D375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P2V</a:t>
            </a:r>
            <a:r>
              <a:rPr lang="ko-KR" altLang="en-US" dirty="0"/>
              <a:t> 마이그레이션과 </a:t>
            </a:r>
            <a:r>
              <a:rPr lang="en-US" altLang="ko-KR" dirty="0" err="1"/>
              <a:t>vRealize</a:t>
            </a:r>
            <a:r>
              <a:rPr lang="ko-KR" altLang="en-US" dirty="0"/>
              <a:t>와 유사한 </a:t>
            </a:r>
            <a:r>
              <a:rPr lang="en-US" altLang="ko-KR" dirty="0"/>
              <a:t>VMware</a:t>
            </a:r>
            <a:r>
              <a:rPr lang="ko-KR" altLang="en-US" dirty="0"/>
              <a:t> 헬스체크 기능을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52B04E0F-B39D-4A22-AEB3-4DF4D0E4C719}"/>
              </a:ext>
            </a:extLst>
          </p:cNvPr>
          <p:cNvGrpSpPr/>
          <p:nvPr/>
        </p:nvGrpSpPr>
        <p:grpSpPr>
          <a:xfrm>
            <a:off x="1988387" y="3487127"/>
            <a:ext cx="8215226" cy="2520000"/>
            <a:chOff x="1862667" y="3209905"/>
            <a:chExt cx="8215226" cy="287866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05400090-7C36-495E-9CCC-986E5E68C2B2}"/>
                </a:ext>
              </a:extLst>
            </p:cNvPr>
            <p:cNvCxnSpPr/>
            <p:nvPr/>
          </p:nvCxnSpPr>
          <p:spPr>
            <a:xfrm>
              <a:off x="1862667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0FA014F7-58E8-41F4-9B43-EAFC9E0651D6}"/>
                </a:ext>
              </a:extLst>
            </p:cNvPr>
            <p:cNvCxnSpPr/>
            <p:nvPr/>
          </p:nvCxnSpPr>
          <p:spPr>
            <a:xfrm>
              <a:off x="8024088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16D907CF-CEA8-4449-9F38-7913C775643F}"/>
                </a:ext>
              </a:extLst>
            </p:cNvPr>
            <p:cNvCxnSpPr/>
            <p:nvPr/>
          </p:nvCxnSpPr>
          <p:spPr>
            <a:xfrm>
              <a:off x="3916474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DB6F5499-DD74-4582-B873-12E54D6112A4}"/>
                </a:ext>
              </a:extLst>
            </p:cNvPr>
            <p:cNvCxnSpPr/>
            <p:nvPr/>
          </p:nvCxnSpPr>
          <p:spPr>
            <a:xfrm>
              <a:off x="5970281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938D3770-7B9E-4DB1-B406-FB7B949A95AC}"/>
                </a:ext>
              </a:extLst>
            </p:cNvPr>
            <p:cNvCxnSpPr/>
            <p:nvPr/>
          </p:nvCxnSpPr>
          <p:spPr>
            <a:xfrm>
              <a:off x="10077893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연결선: 구부러짐 26">
            <a:extLst>
              <a:ext uri="{FF2B5EF4-FFF2-40B4-BE49-F238E27FC236}">
                <a16:creationId xmlns:a16="http://schemas.microsoft.com/office/drawing/2014/main" id="{235EC798-43AA-4278-9E4F-991554147784}"/>
              </a:ext>
            </a:extLst>
          </p:cNvPr>
          <p:cNvCxnSpPr>
            <a:cxnSpLocks/>
            <a:stCxn id="11" idx="0"/>
            <a:endCxn id="39" idx="0"/>
          </p:cNvCxnSpPr>
          <p:nvPr/>
        </p:nvCxnSpPr>
        <p:spPr>
          <a:xfrm rot="16200000" flipH="1" flipV="1">
            <a:off x="927520" y="3098181"/>
            <a:ext cx="19670" cy="1049160"/>
          </a:xfrm>
          <a:prstGeom prst="curvedConnector3">
            <a:avLst>
              <a:gd name="adj1" fmla="val -1162176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1A299EEF-AC7A-4877-ADE2-FF661AD437CD}"/>
              </a:ext>
            </a:extLst>
          </p:cNvPr>
          <p:cNvGraphicFramePr>
            <a:graphicFrameLocks noGrp="1"/>
          </p:cNvGraphicFramePr>
          <p:nvPr/>
        </p:nvGraphicFramePr>
        <p:xfrm>
          <a:off x="58994" y="4323845"/>
          <a:ext cx="1895524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익스체인지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이메일 단위 복구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장애시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가장 최근의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복구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1C4E897F-8A8A-4D7E-9AD5-59E9D0D9146B}"/>
              </a:ext>
            </a:extLst>
          </p:cNvPr>
          <p:cNvGraphicFramePr>
            <a:graphicFrameLocks noGrp="1"/>
          </p:cNvGraphicFramePr>
          <p:nvPr/>
        </p:nvGraphicFramePr>
        <p:xfrm>
          <a:off x="2093361" y="4323845"/>
          <a:ext cx="1895524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백업과 복제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의 완결성 검증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실제 실행 및 서비스 접속 테스트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백업 데이터의 완결성 개런티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9B652DD5-F46E-4089-B7BC-1EB9A46AC8E6}"/>
              </a:ext>
            </a:extLst>
          </p:cNvPr>
          <p:cNvGraphicFramePr>
            <a:graphicFrameLocks noGrp="1"/>
          </p:cNvGraphicFramePr>
          <p:nvPr/>
        </p:nvGraphicFramePr>
        <p:xfrm>
          <a:off x="4118868" y="4323845"/>
          <a:ext cx="1895524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Hyper-V, 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패치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업그레이드 사전 테스트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원본과 동일한 백업 데이터 활용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시스템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변경전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검증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42" name="표 41">
            <a:extLst>
              <a:ext uri="{FF2B5EF4-FFF2-40B4-BE49-F238E27FC236}">
                <a16:creationId xmlns:a16="http://schemas.microsoft.com/office/drawing/2014/main" id="{4210C98D-FD4D-49A1-B264-D4E9A0D17D30}"/>
              </a:ext>
            </a:extLst>
          </p:cNvPr>
          <p:cNvGraphicFramePr>
            <a:graphicFrameLocks noGrp="1"/>
          </p:cNvGraphicFramePr>
          <p:nvPr/>
        </p:nvGraphicFramePr>
        <p:xfrm>
          <a:off x="6168206" y="4323845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Nutanix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AHV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P2V, V2C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마이그레이션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자동화 툴 제공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장애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리스크 제거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45" name="표 44">
            <a:extLst>
              <a:ext uri="{FF2B5EF4-FFF2-40B4-BE49-F238E27FC236}">
                <a16:creationId xmlns:a16="http://schemas.microsoft.com/office/drawing/2014/main" id="{F448280E-4217-4F18-B867-D6D913DEA34A}"/>
              </a:ext>
            </a:extLst>
          </p:cNvPr>
          <p:cNvGraphicFramePr>
            <a:graphicFrameLocks noGrp="1"/>
          </p:cNvGraphicFramePr>
          <p:nvPr/>
        </p:nvGraphicFramePr>
        <p:xfrm>
          <a:off x="8235887" y="4323845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장애시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백업본으로 즉시 서비스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58" name="표 57">
            <a:extLst>
              <a:ext uri="{FF2B5EF4-FFF2-40B4-BE49-F238E27FC236}">
                <a16:creationId xmlns:a16="http://schemas.microsoft.com/office/drawing/2014/main" id="{DB137BBA-F35F-4A6F-8DAA-98B7480B459F}"/>
              </a:ext>
            </a:extLst>
          </p:cNvPr>
          <p:cNvGraphicFramePr>
            <a:graphicFrameLocks noGrp="1"/>
          </p:cNvGraphicFramePr>
          <p:nvPr/>
        </p:nvGraphicFramePr>
        <p:xfrm>
          <a:off x="10237482" y="4323845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가상환경 최적화 모니터링 및 리포팅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장애 예방 및 인프라 가시성 확보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sp>
        <p:nvSpPr>
          <p:cNvPr id="56" name="말풍선: 사각형 55">
            <a:extLst>
              <a:ext uri="{FF2B5EF4-FFF2-40B4-BE49-F238E27FC236}">
                <a16:creationId xmlns:a16="http://schemas.microsoft.com/office/drawing/2014/main" id="{F21D7C4F-564B-44B8-A42E-874F0ACAC672}"/>
              </a:ext>
            </a:extLst>
          </p:cNvPr>
          <p:cNvSpPr/>
          <p:nvPr/>
        </p:nvSpPr>
        <p:spPr>
          <a:xfrm>
            <a:off x="5299417" y="1527424"/>
            <a:ext cx="1895524" cy="1080000"/>
          </a:xfrm>
          <a:prstGeom prst="wedgeRectCallout">
            <a:avLst>
              <a:gd name="adj1" fmla="val -31568"/>
              <a:gd name="adj2" fmla="val 78266"/>
            </a:avLst>
          </a:prstGeom>
          <a:solidFill>
            <a:schemeClr val="bg1">
              <a:lumMod val="95000"/>
            </a:schemeClr>
          </a:solidFill>
          <a:ln>
            <a:solidFill>
              <a:srgbClr val="1231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12315F"/>
                </a:solidFill>
              </a:rPr>
              <a:t>P2V</a:t>
            </a:r>
            <a:r>
              <a:rPr lang="ko-KR" altLang="en-US" sz="1200" dirty="0">
                <a:solidFill>
                  <a:srgbClr val="12315F"/>
                </a:solidFill>
              </a:rPr>
              <a:t> 마이그레이션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백업</a:t>
            </a:r>
            <a:r>
              <a:rPr lang="en-US" altLang="ko-KR" sz="1200" dirty="0">
                <a:solidFill>
                  <a:srgbClr val="12315F"/>
                </a:solidFill>
              </a:rPr>
              <a:t>/</a:t>
            </a:r>
            <a:r>
              <a:rPr lang="ko-KR" altLang="en-US" sz="1200" dirty="0">
                <a:solidFill>
                  <a:srgbClr val="12315F"/>
                </a:solidFill>
              </a:rPr>
              <a:t>복제 데이터 완결성 검증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가상화 플랫폼 헬스체크 모니터링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16FDE25-EFF5-4440-8754-55722BDD397F}"/>
              </a:ext>
            </a:extLst>
          </p:cNvPr>
          <p:cNvSpPr txBox="1"/>
          <p:nvPr/>
        </p:nvSpPr>
        <p:spPr>
          <a:xfrm>
            <a:off x="9211420" y="3999412"/>
            <a:ext cx="100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서비스 복원</a:t>
            </a:r>
          </a:p>
        </p:txBody>
      </p:sp>
      <p:sp>
        <p:nvSpPr>
          <p:cNvPr id="47" name="자유형: 도형 46">
            <a:extLst>
              <a:ext uri="{FF2B5EF4-FFF2-40B4-BE49-F238E27FC236}">
                <a16:creationId xmlns:a16="http://schemas.microsoft.com/office/drawing/2014/main" id="{B963EAE5-5F28-4019-899B-EF9EE3E10E9F}"/>
              </a:ext>
            </a:extLst>
          </p:cNvPr>
          <p:cNvSpPr/>
          <p:nvPr/>
        </p:nvSpPr>
        <p:spPr>
          <a:xfrm>
            <a:off x="8874159" y="3563353"/>
            <a:ext cx="319506" cy="540000"/>
          </a:xfrm>
          <a:custGeom>
            <a:avLst/>
            <a:gdLst>
              <a:gd name="connsiteX0" fmla="*/ 0 w 609600"/>
              <a:gd name="connsiteY0" fmla="*/ 584200 h 584200"/>
              <a:gd name="connsiteX1" fmla="*/ 609600 w 609600"/>
              <a:gd name="connsiteY1" fmla="*/ 499533 h 584200"/>
              <a:gd name="connsiteX2" fmla="*/ 609600 w 609600"/>
              <a:gd name="connsiteY2" fmla="*/ 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584200">
                <a:moveTo>
                  <a:pt x="0" y="584200"/>
                </a:moveTo>
                <a:lnTo>
                  <a:pt x="609600" y="499533"/>
                </a:lnTo>
                <a:lnTo>
                  <a:pt x="609600" y="0"/>
                </a:lnTo>
              </a:path>
            </a:pathLst>
          </a:custGeom>
          <a:noFill/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래픽 10" descr="봉투">
            <a:extLst>
              <a:ext uri="{FF2B5EF4-FFF2-40B4-BE49-F238E27FC236}">
                <a16:creationId xmlns:a16="http://schemas.microsoft.com/office/drawing/2014/main" id="{17A72297-B2EF-4100-B789-6C4C8965E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1935" y="3612926"/>
            <a:ext cx="540000" cy="540000"/>
          </a:xfrm>
          <a:prstGeom prst="rect">
            <a:avLst/>
          </a:prstGeom>
        </p:spPr>
      </p:pic>
      <p:sp>
        <p:nvSpPr>
          <p:cNvPr id="1053" name="TextBox 1052">
            <a:extLst>
              <a:ext uri="{FF2B5EF4-FFF2-40B4-BE49-F238E27FC236}">
                <a16:creationId xmlns:a16="http://schemas.microsoft.com/office/drawing/2014/main" id="{66C2030C-889B-4EFE-B061-0FD0E3937A74}"/>
              </a:ext>
            </a:extLst>
          </p:cNvPr>
          <p:cNvSpPr txBox="1"/>
          <p:nvPr/>
        </p:nvSpPr>
        <p:spPr>
          <a:xfrm>
            <a:off x="6363557" y="3452988"/>
            <a:ext cx="13683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Migration</a:t>
            </a:r>
            <a:endParaRPr lang="ko-KR" altLang="en-US" sz="1200" dirty="0"/>
          </a:p>
        </p:txBody>
      </p:sp>
      <p:pic>
        <p:nvPicPr>
          <p:cNvPr id="38" name="그래픽 37" descr="무서워하는 얼굴(윤곽선) 단색으로 채워진">
            <a:extLst>
              <a:ext uri="{FF2B5EF4-FFF2-40B4-BE49-F238E27FC236}">
                <a16:creationId xmlns:a16="http://schemas.microsoft.com/office/drawing/2014/main" id="{3B8453E3-22E0-461A-9BBC-A1599B6BF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572" y="3177277"/>
            <a:ext cx="360000" cy="360000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2E2ED72D-A399-406D-A2D1-7BA105BCDA0D}"/>
              </a:ext>
            </a:extLst>
          </p:cNvPr>
          <p:cNvSpPr>
            <a:spLocks noChangeAspect="1"/>
          </p:cNvSpPr>
          <p:nvPr/>
        </p:nvSpPr>
        <p:spPr>
          <a:xfrm>
            <a:off x="142775" y="3632596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57" name="그래픽 56" descr="무서워하는 얼굴(윤곽선) 단색으로 채워진">
            <a:extLst>
              <a:ext uri="{FF2B5EF4-FFF2-40B4-BE49-F238E27FC236}">
                <a16:creationId xmlns:a16="http://schemas.microsoft.com/office/drawing/2014/main" id="{7AD37A3E-FE31-4C72-95F9-0FFFF783A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90479" y="3233466"/>
            <a:ext cx="360000" cy="360000"/>
          </a:xfrm>
          <a:prstGeom prst="rect">
            <a:avLst/>
          </a:prstGeom>
        </p:spPr>
      </p:pic>
      <p:sp>
        <p:nvSpPr>
          <p:cNvPr id="59" name="직사각형 58">
            <a:extLst>
              <a:ext uri="{FF2B5EF4-FFF2-40B4-BE49-F238E27FC236}">
                <a16:creationId xmlns:a16="http://schemas.microsoft.com/office/drawing/2014/main" id="{530E08CF-8FA6-42E2-9950-C7AD6266FD65}"/>
              </a:ext>
            </a:extLst>
          </p:cNvPr>
          <p:cNvSpPr>
            <a:spLocks noChangeAspect="1"/>
          </p:cNvSpPr>
          <p:nvPr/>
        </p:nvSpPr>
        <p:spPr>
          <a:xfrm>
            <a:off x="8297682" y="3688785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56A0A0C1-3766-4944-B590-01D8FCEC693B}"/>
              </a:ext>
            </a:extLst>
          </p:cNvPr>
          <p:cNvSpPr>
            <a:spLocks noChangeAspect="1"/>
          </p:cNvSpPr>
          <p:nvPr/>
        </p:nvSpPr>
        <p:spPr>
          <a:xfrm>
            <a:off x="9412068" y="3418785"/>
            <a:ext cx="540000" cy="540000"/>
          </a:xfrm>
          <a:prstGeom prst="rect">
            <a:avLst/>
          </a:prstGeom>
          <a:solidFill>
            <a:srgbClr val="12315F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61" name="그래픽 60" descr="활짝 웃는 얼굴(윤곽선) 단색으로 채워진">
            <a:extLst>
              <a:ext uri="{FF2B5EF4-FFF2-40B4-BE49-F238E27FC236}">
                <a16:creationId xmlns:a16="http://schemas.microsoft.com/office/drawing/2014/main" id="{A6EAB3EE-8372-4B98-88A2-7DB70FC013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02068" y="3018158"/>
            <a:ext cx="360000" cy="360000"/>
          </a:xfrm>
          <a:prstGeom prst="rect">
            <a:avLst/>
          </a:prstGeom>
        </p:spPr>
      </p:pic>
      <p:sp>
        <p:nvSpPr>
          <p:cNvPr id="63" name="자유형: 도형 62">
            <a:extLst>
              <a:ext uri="{FF2B5EF4-FFF2-40B4-BE49-F238E27FC236}">
                <a16:creationId xmlns:a16="http://schemas.microsoft.com/office/drawing/2014/main" id="{68AB7D43-2746-4C5A-B415-8DFE44EDD1F2}"/>
              </a:ext>
            </a:extLst>
          </p:cNvPr>
          <p:cNvSpPr/>
          <p:nvPr/>
        </p:nvSpPr>
        <p:spPr>
          <a:xfrm>
            <a:off x="10632282" y="3452596"/>
            <a:ext cx="1080000" cy="720000"/>
          </a:xfrm>
          <a:custGeom>
            <a:avLst/>
            <a:gdLst>
              <a:gd name="connsiteX0" fmla="*/ 1338262 w 3240002"/>
              <a:gd name="connsiteY0" fmla="*/ 2149412 h 2520000"/>
              <a:gd name="connsiteX1" fmla="*/ 1338262 w 3240002"/>
              <a:gd name="connsiteY1" fmla="*/ 2371766 h 2520000"/>
              <a:gd name="connsiteX2" fmla="*/ 1901740 w 3240002"/>
              <a:gd name="connsiteY2" fmla="*/ 2371766 h 2520000"/>
              <a:gd name="connsiteX3" fmla="*/ 1901740 w 3240002"/>
              <a:gd name="connsiteY3" fmla="*/ 2149412 h 2520000"/>
              <a:gd name="connsiteX4" fmla="*/ 2241434 w 3240002"/>
              <a:gd name="connsiteY4" fmla="*/ 1544660 h 2520000"/>
              <a:gd name="connsiteX5" fmla="*/ 2241434 w 3240002"/>
              <a:gd name="connsiteY5" fmla="*/ 1678010 h 2520000"/>
              <a:gd name="connsiteX6" fmla="*/ 2460509 w 3240002"/>
              <a:gd name="connsiteY6" fmla="*/ 1678010 h 2520000"/>
              <a:gd name="connsiteX7" fmla="*/ 2460509 w 3240002"/>
              <a:gd name="connsiteY7" fmla="*/ 1544660 h 2520000"/>
              <a:gd name="connsiteX8" fmla="*/ 2012834 w 3240002"/>
              <a:gd name="connsiteY8" fmla="*/ 1544660 h 2520000"/>
              <a:gd name="connsiteX9" fmla="*/ 2012834 w 3240002"/>
              <a:gd name="connsiteY9" fmla="*/ 1678010 h 2520000"/>
              <a:gd name="connsiteX10" fmla="*/ 2222384 w 3240002"/>
              <a:gd name="connsiteY10" fmla="*/ 1678010 h 2520000"/>
              <a:gd name="connsiteX11" fmla="*/ 2222384 w 3240002"/>
              <a:gd name="connsiteY11" fmla="*/ 1544660 h 2520000"/>
              <a:gd name="connsiteX12" fmla="*/ 1774709 w 3240002"/>
              <a:gd name="connsiteY12" fmla="*/ 1544660 h 2520000"/>
              <a:gd name="connsiteX13" fmla="*/ 1774709 w 3240002"/>
              <a:gd name="connsiteY13" fmla="*/ 1678010 h 2520000"/>
              <a:gd name="connsiteX14" fmla="*/ 1993784 w 3240002"/>
              <a:gd name="connsiteY14" fmla="*/ 1678010 h 2520000"/>
              <a:gd name="connsiteX15" fmla="*/ 1993784 w 3240002"/>
              <a:gd name="connsiteY15" fmla="*/ 1544660 h 2520000"/>
              <a:gd name="connsiteX16" fmla="*/ 2241434 w 3240002"/>
              <a:gd name="connsiteY16" fmla="*/ 1392260 h 2520000"/>
              <a:gd name="connsiteX17" fmla="*/ 2241434 w 3240002"/>
              <a:gd name="connsiteY17" fmla="*/ 1525610 h 2520000"/>
              <a:gd name="connsiteX18" fmla="*/ 2460509 w 3240002"/>
              <a:gd name="connsiteY18" fmla="*/ 1525610 h 2520000"/>
              <a:gd name="connsiteX19" fmla="*/ 2460509 w 3240002"/>
              <a:gd name="connsiteY19" fmla="*/ 1392260 h 2520000"/>
              <a:gd name="connsiteX20" fmla="*/ 2012834 w 3240002"/>
              <a:gd name="connsiteY20" fmla="*/ 1392260 h 2520000"/>
              <a:gd name="connsiteX21" fmla="*/ 2012834 w 3240002"/>
              <a:gd name="connsiteY21" fmla="*/ 1525610 h 2520000"/>
              <a:gd name="connsiteX22" fmla="*/ 2222384 w 3240002"/>
              <a:gd name="connsiteY22" fmla="*/ 1525610 h 2520000"/>
              <a:gd name="connsiteX23" fmla="*/ 2222384 w 3240002"/>
              <a:gd name="connsiteY23" fmla="*/ 1392260 h 2520000"/>
              <a:gd name="connsiteX24" fmla="*/ 1774709 w 3240002"/>
              <a:gd name="connsiteY24" fmla="*/ 1392260 h 2520000"/>
              <a:gd name="connsiteX25" fmla="*/ 1774709 w 3240002"/>
              <a:gd name="connsiteY25" fmla="*/ 1525610 h 2520000"/>
              <a:gd name="connsiteX26" fmla="*/ 1993784 w 3240002"/>
              <a:gd name="connsiteY26" fmla="*/ 1525610 h 2520000"/>
              <a:gd name="connsiteX27" fmla="*/ 1993784 w 3240002"/>
              <a:gd name="connsiteY27" fmla="*/ 1392260 h 2520000"/>
              <a:gd name="connsiteX28" fmla="*/ 1107556 w 3240002"/>
              <a:gd name="connsiteY28" fmla="*/ 1373442 h 2520000"/>
              <a:gd name="connsiteX29" fmla="*/ 1182804 w 3240002"/>
              <a:gd name="connsiteY29" fmla="*/ 1613472 h 2520000"/>
              <a:gd name="connsiteX30" fmla="*/ 1182804 w 3240002"/>
              <a:gd name="connsiteY30" fmla="*/ 1651572 h 2520000"/>
              <a:gd name="connsiteX31" fmla="*/ 1125654 w 3240002"/>
              <a:gd name="connsiteY31" fmla="*/ 1651572 h 2520000"/>
              <a:gd name="connsiteX32" fmla="*/ 1125654 w 3240002"/>
              <a:gd name="connsiteY32" fmla="*/ 1613472 h 2520000"/>
              <a:gd name="connsiteX33" fmla="*/ 1107556 w 3240002"/>
              <a:gd name="connsiteY33" fmla="*/ 1501077 h 2520000"/>
              <a:gd name="connsiteX34" fmla="*/ 1072314 w 3240002"/>
              <a:gd name="connsiteY34" fmla="*/ 1515365 h 2520000"/>
              <a:gd name="connsiteX35" fmla="*/ 1058979 w 3240002"/>
              <a:gd name="connsiteY35" fmla="*/ 1480122 h 2520000"/>
              <a:gd name="connsiteX36" fmla="*/ 1094221 w 3240002"/>
              <a:gd name="connsiteY36" fmla="*/ 1464882 h 2520000"/>
              <a:gd name="connsiteX37" fmla="*/ 1066599 w 3240002"/>
              <a:gd name="connsiteY37" fmla="*/ 1414399 h 2520000"/>
              <a:gd name="connsiteX38" fmla="*/ 1087553 w 3240002"/>
              <a:gd name="connsiteY38" fmla="*/ 1299148 h 2520000"/>
              <a:gd name="connsiteX39" fmla="*/ 791326 w 3240002"/>
              <a:gd name="connsiteY39" fmla="*/ 1650621 h 2520000"/>
              <a:gd name="connsiteX40" fmla="*/ 737033 w 3240002"/>
              <a:gd name="connsiteY40" fmla="*/ 1655383 h 2520000"/>
              <a:gd name="connsiteX41" fmla="*/ 732271 w 3240002"/>
              <a:gd name="connsiteY41" fmla="*/ 1601090 h 2520000"/>
              <a:gd name="connsiteX42" fmla="*/ 737033 w 3240002"/>
              <a:gd name="connsiteY42" fmla="*/ 1596328 h 2520000"/>
              <a:gd name="connsiteX43" fmla="*/ 2241434 w 3240002"/>
              <a:gd name="connsiteY43" fmla="*/ 1230335 h 2520000"/>
              <a:gd name="connsiteX44" fmla="*/ 2241434 w 3240002"/>
              <a:gd name="connsiteY44" fmla="*/ 1373210 h 2520000"/>
              <a:gd name="connsiteX45" fmla="*/ 2460509 w 3240002"/>
              <a:gd name="connsiteY45" fmla="*/ 1373210 h 2520000"/>
              <a:gd name="connsiteX46" fmla="*/ 2460509 w 3240002"/>
              <a:gd name="connsiteY46" fmla="*/ 1230335 h 2520000"/>
              <a:gd name="connsiteX47" fmla="*/ 2012834 w 3240002"/>
              <a:gd name="connsiteY47" fmla="*/ 1230335 h 2520000"/>
              <a:gd name="connsiteX48" fmla="*/ 2012834 w 3240002"/>
              <a:gd name="connsiteY48" fmla="*/ 1373210 h 2520000"/>
              <a:gd name="connsiteX49" fmla="*/ 2222384 w 3240002"/>
              <a:gd name="connsiteY49" fmla="*/ 1373210 h 2520000"/>
              <a:gd name="connsiteX50" fmla="*/ 2222384 w 3240002"/>
              <a:gd name="connsiteY50" fmla="*/ 1230335 h 2520000"/>
              <a:gd name="connsiteX51" fmla="*/ 1774709 w 3240002"/>
              <a:gd name="connsiteY51" fmla="*/ 1230335 h 2520000"/>
              <a:gd name="connsiteX52" fmla="*/ 1774709 w 3240002"/>
              <a:gd name="connsiteY52" fmla="*/ 1373210 h 2520000"/>
              <a:gd name="connsiteX53" fmla="*/ 1993784 w 3240002"/>
              <a:gd name="connsiteY53" fmla="*/ 1373210 h 2520000"/>
              <a:gd name="connsiteX54" fmla="*/ 1993784 w 3240002"/>
              <a:gd name="connsiteY54" fmla="*/ 1230335 h 2520000"/>
              <a:gd name="connsiteX55" fmla="*/ 1755659 w 3240002"/>
              <a:gd name="connsiteY55" fmla="*/ 1211285 h 2520000"/>
              <a:gd name="connsiteX56" fmla="*/ 2479559 w 3240002"/>
              <a:gd name="connsiteY56" fmla="*/ 1211285 h 2520000"/>
              <a:gd name="connsiteX57" fmla="*/ 2479559 w 3240002"/>
              <a:gd name="connsiteY57" fmla="*/ 1697060 h 2520000"/>
              <a:gd name="connsiteX58" fmla="*/ 1755659 w 3240002"/>
              <a:gd name="connsiteY58" fmla="*/ 1697060 h 2520000"/>
              <a:gd name="connsiteX59" fmla="*/ 763704 w 3240002"/>
              <a:gd name="connsiteY59" fmla="*/ 1194373 h 2520000"/>
              <a:gd name="connsiteX60" fmla="*/ 1014212 w 3240002"/>
              <a:gd name="connsiteY60" fmla="*/ 1278193 h 2520000"/>
              <a:gd name="connsiteX61" fmla="*/ 973254 w 3240002"/>
              <a:gd name="connsiteY61" fmla="*/ 1319150 h 2520000"/>
              <a:gd name="connsiteX62" fmla="*/ 922772 w 3240002"/>
              <a:gd name="connsiteY62" fmla="*/ 1288671 h 2520000"/>
              <a:gd name="connsiteX63" fmla="*/ 908484 w 3240002"/>
              <a:gd name="connsiteY63" fmla="*/ 1323913 h 2520000"/>
              <a:gd name="connsiteX64" fmla="*/ 873242 w 3240002"/>
              <a:gd name="connsiteY64" fmla="*/ 1308673 h 2520000"/>
              <a:gd name="connsiteX65" fmla="*/ 887529 w 3240002"/>
              <a:gd name="connsiteY65" fmla="*/ 1274383 h 2520000"/>
              <a:gd name="connsiteX66" fmla="*/ 782754 w 3240002"/>
              <a:gd name="connsiteY66" fmla="*/ 1252476 h 2520000"/>
              <a:gd name="connsiteX67" fmla="*/ 782754 w 3240002"/>
              <a:gd name="connsiteY67" fmla="*/ 1290575 h 2520000"/>
              <a:gd name="connsiteX68" fmla="*/ 763704 w 3240002"/>
              <a:gd name="connsiteY68" fmla="*/ 1289623 h 2520000"/>
              <a:gd name="connsiteX69" fmla="*/ 744654 w 3240002"/>
              <a:gd name="connsiteY69" fmla="*/ 1290575 h 2520000"/>
              <a:gd name="connsiteX70" fmla="*/ 744654 w 3240002"/>
              <a:gd name="connsiteY70" fmla="*/ 1252476 h 2520000"/>
              <a:gd name="connsiteX71" fmla="*/ 639879 w 3240002"/>
              <a:gd name="connsiteY71" fmla="*/ 1273430 h 2520000"/>
              <a:gd name="connsiteX72" fmla="*/ 654167 w 3240002"/>
              <a:gd name="connsiteY72" fmla="*/ 1308673 h 2520000"/>
              <a:gd name="connsiteX73" fmla="*/ 618924 w 3240002"/>
              <a:gd name="connsiteY73" fmla="*/ 1323913 h 2520000"/>
              <a:gd name="connsiteX74" fmla="*/ 604637 w 3240002"/>
              <a:gd name="connsiteY74" fmla="*/ 1288671 h 2520000"/>
              <a:gd name="connsiteX75" fmla="*/ 517007 w 3240002"/>
              <a:gd name="connsiteY75" fmla="*/ 1349631 h 2520000"/>
              <a:gd name="connsiteX76" fmla="*/ 543677 w 3240002"/>
              <a:gd name="connsiteY76" fmla="*/ 1376300 h 2520000"/>
              <a:gd name="connsiteX77" fmla="*/ 517007 w 3240002"/>
              <a:gd name="connsiteY77" fmla="*/ 1403923 h 2520000"/>
              <a:gd name="connsiteX78" fmla="*/ 490337 w 3240002"/>
              <a:gd name="connsiteY78" fmla="*/ 1377253 h 2520000"/>
              <a:gd name="connsiteX79" fmla="*/ 433187 w 3240002"/>
              <a:gd name="connsiteY79" fmla="*/ 1465836 h 2520000"/>
              <a:gd name="connsiteX80" fmla="*/ 468429 w 3240002"/>
              <a:gd name="connsiteY80" fmla="*/ 1480123 h 2520000"/>
              <a:gd name="connsiteX81" fmla="*/ 455094 w 3240002"/>
              <a:gd name="connsiteY81" fmla="*/ 1515366 h 2520000"/>
              <a:gd name="connsiteX82" fmla="*/ 419852 w 3240002"/>
              <a:gd name="connsiteY82" fmla="*/ 1501078 h 2520000"/>
              <a:gd name="connsiteX83" fmla="*/ 401754 w 3240002"/>
              <a:gd name="connsiteY83" fmla="*/ 1613473 h 2520000"/>
              <a:gd name="connsiteX84" fmla="*/ 401754 w 3240002"/>
              <a:gd name="connsiteY84" fmla="*/ 1651573 h 2520000"/>
              <a:gd name="connsiteX85" fmla="*/ 344604 w 3240002"/>
              <a:gd name="connsiteY85" fmla="*/ 1651573 h 2520000"/>
              <a:gd name="connsiteX86" fmla="*/ 344604 w 3240002"/>
              <a:gd name="connsiteY86" fmla="*/ 1613473 h 2520000"/>
              <a:gd name="connsiteX87" fmla="*/ 763704 w 3240002"/>
              <a:gd name="connsiteY87" fmla="*/ 1194373 h 2520000"/>
              <a:gd name="connsiteX88" fmla="*/ 2652272 w 3240002"/>
              <a:gd name="connsiteY88" fmla="*/ 915576 h 2520000"/>
              <a:gd name="connsiteX89" fmla="*/ 2833247 w 3240002"/>
              <a:gd name="connsiteY89" fmla="*/ 915576 h 2520000"/>
              <a:gd name="connsiteX90" fmla="*/ 2833247 w 3240002"/>
              <a:gd name="connsiteY90" fmla="*/ 934626 h 2520000"/>
              <a:gd name="connsiteX91" fmla="*/ 2652272 w 3240002"/>
              <a:gd name="connsiteY91" fmla="*/ 934626 h 2520000"/>
              <a:gd name="connsiteX92" fmla="*/ 2578862 w 3240002"/>
              <a:gd name="connsiteY92" fmla="*/ 861216 h 2520000"/>
              <a:gd name="connsiteX93" fmla="*/ 2592330 w 3240002"/>
              <a:gd name="connsiteY93" fmla="*/ 874684 h 2520000"/>
              <a:gd name="connsiteX94" fmla="*/ 2499871 w 3240002"/>
              <a:gd name="connsiteY94" fmla="*/ 967144 h 2520000"/>
              <a:gd name="connsiteX95" fmla="*/ 2455037 w 3240002"/>
              <a:gd name="connsiteY95" fmla="*/ 922309 h 2520000"/>
              <a:gd name="connsiteX96" fmla="*/ 2468505 w 3240002"/>
              <a:gd name="connsiteY96" fmla="*/ 908841 h 2520000"/>
              <a:gd name="connsiteX97" fmla="*/ 2499871 w 3240002"/>
              <a:gd name="connsiteY97" fmla="*/ 940207 h 2520000"/>
              <a:gd name="connsiteX98" fmla="*/ 472725 w 3240002"/>
              <a:gd name="connsiteY98" fmla="*/ 833369 h 2520000"/>
              <a:gd name="connsiteX99" fmla="*/ 567975 w 3240002"/>
              <a:gd name="connsiteY99" fmla="*/ 833369 h 2520000"/>
              <a:gd name="connsiteX100" fmla="*/ 567975 w 3240002"/>
              <a:gd name="connsiteY100" fmla="*/ 909557 h 2520000"/>
              <a:gd name="connsiteX101" fmla="*/ 472725 w 3240002"/>
              <a:gd name="connsiteY101" fmla="*/ 909557 h 2520000"/>
              <a:gd name="connsiteX102" fmla="*/ 606075 w 3240002"/>
              <a:gd name="connsiteY102" fmla="*/ 776219 h 2520000"/>
              <a:gd name="connsiteX103" fmla="*/ 701325 w 3240002"/>
              <a:gd name="connsiteY103" fmla="*/ 776219 h 2520000"/>
              <a:gd name="connsiteX104" fmla="*/ 701325 w 3240002"/>
              <a:gd name="connsiteY104" fmla="*/ 909558 h 2520000"/>
              <a:gd name="connsiteX105" fmla="*/ 606075 w 3240002"/>
              <a:gd name="connsiteY105" fmla="*/ 909558 h 2520000"/>
              <a:gd name="connsiteX106" fmla="*/ 2652272 w 3240002"/>
              <a:gd name="connsiteY106" fmla="*/ 772701 h 2520000"/>
              <a:gd name="connsiteX107" fmla="*/ 2833247 w 3240002"/>
              <a:gd name="connsiteY107" fmla="*/ 772701 h 2520000"/>
              <a:gd name="connsiteX108" fmla="*/ 2833247 w 3240002"/>
              <a:gd name="connsiteY108" fmla="*/ 791751 h 2520000"/>
              <a:gd name="connsiteX109" fmla="*/ 2652272 w 3240002"/>
              <a:gd name="connsiteY109" fmla="*/ 791751 h 2520000"/>
              <a:gd name="connsiteX110" fmla="*/ 1739592 w 3240002"/>
              <a:gd name="connsiteY110" fmla="*/ 750477 h 2520000"/>
              <a:gd name="connsiteX111" fmla="*/ 1739525 w 3240002"/>
              <a:gd name="connsiteY111" fmla="*/ 750639 h 2520000"/>
              <a:gd name="connsiteX112" fmla="*/ 1965267 w 3240002"/>
              <a:gd name="connsiteY112" fmla="*/ 976381 h 2520000"/>
              <a:gd name="connsiteX113" fmla="*/ 2059003 w 3240002"/>
              <a:gd name="connsiteY113" fmla="*/ 750477 h 2520000"/>
              <a:gd name="connsiteX114" fmla="*/ 2578862 w 3240002"/>
              <a:gd name="connsiteY114" fmla="*/ 718341 h 2520000"/>
              <a:gd name="connsiteX115" fmla="*/ 2592330 w 3240002"/>
              <a:gd name="connsiteY115" fmla="*/ 731809 h 2520000"/>
              <a:gd name="connsiteX116" fmla="*/ 2499871 w 3240002"/>
              <a:gd name="connsiteY116" fmla="*/ 824269 h 2520000"/>
              <a:gd name="connsiteX117" fmla="*/ 2455037 w 3240002"/>
              <a:gd name="connsiteY117" fmla="*/ 779434 h 2520000"/>
              <a:gd name="connsiteX118" fmla="*/ 2468505 w 3240002"/>
              <a:gd name="connsiteY118" fmla="*/ 765966 h 2520000"/>
              <a:gd name="connsiteX119" fmla="*/ 2499871 w 3240002"/>
              <a:gd name="connsiteY119" fmla="*/ 797332 h 2520000"/>
              <a:gd name="connsiteX120" fmla="*/ 739425 w 3240002"/>
              <a:gd name="connsiteY120" fmla="*/ 671444 h 2520000"/>
              <a:gd name="connsiteX121" fmla="*/ 834675 w 3240002"/>
              <a:gd name="connsiteY121" fmla="*/ 671444 h 2520000"/>
              <a:gd name="connsiteX122" fmla="*/ 834675 w 3240002"/>
              <a:gd name="connsiteY122" fmla="*/ 909558 h 2520000"/>
              <a:gd name="connsiteX123" fmla="*/ 739425 w 3240002"/>
              <a:gd name="connsiteY123" fmla="*/ 909558 h 2520000"/>
              <a:gd name="connsiteX124" fmla="*/ 2652272 w 3240002"/>
              <a:gd name="connsiteY124" fmla="*/ 629826 h 2520000"/>
              <a:gd name="connsiteX125" fmla="*/ 2833247 w 3240002"/>
              <a:gd name="connsiteY125" fmla="*/ 629826 h 2520000"/>
              <a:gd name="connsiteX126" fmla="*/ 2833247 w 3240002"/>
              <a:gd name="connsiteY126" fmla="*/ 648876 h 2520000"/>
              <a:gd name="connsiteX127" fmla="*/ 2652272 w 3240002"/>
              <a:gd name="connsiteY127" fmla="*/ 648876 h 2520000"/>
              <a:gd name="connsiteX128" fmla="*/ 2578862 w 3240002"/>
              <a:gd name="connsiteY128" fmla="*/ 575466 h 2520000"/>
              <a:gd name="connsiteX129" fmla="*/ 2592330 w 3240002"/>
              <a:gd name="connsiteY129" fmla="*/ 588934 h 2520000"/>
              <a:gd name="connsiteX130" fmla="*/ 2499871 w 3240002"/>
              <a:gd name="connsiteY130" fmla="*/ 681394 h 2520000"/>
              <a:gd name="connsiteX131" fmla="*/ 2455037 w 3240002"/>
              <a:gd name="connsiteY131" fmla="*/ 636559 h 2520000"/>
              <a:gd name="connsiteX132" fmla="*/ 2468505 w 3240002"/>
              <a:gd name="connsiteY132" fmla="*/ 623091 h 2520000"/>
              <a:gd name="connsiteX133" fmla="*/ 2499871 w 3240002"/>
              <a:gd name="connsiteY133" fmla="*/ 654457 h 2520000"/>
              <a:gd name="connsiteX134" fmla="*/ 592492 w 3240002"/>
              <a:gd name="connsiteY134" fmla="*/ 567621 h 2520000"/>
              <a:gd name="connsiteX135" fmla="*/ 582039 w 3240002"/>
              <a:gd name="connsiteY135" fmla="*/ 578077 h 2520000"/>
              <a:gd name="connsiteX136" fmla="*/ 592493 w 3240002"/>
              <a:gd name="connsiteY136" fmla="*/ 588530 h 2520000"/>
              <a:gd name="connsiteX137" fmla="*/ 602948 w 3240002"/>
              <a:gd name="connsiteY137" fmla="*/ 578075 h 2520000"/>
              <a:gd name="connsiteX138" fmla="*/ 592492 w 3240002"/>
              <a:gd name="connsiteY138" fmla="*/ 567621 h 2520000"/>
              <a:gd name="connsiteX139" fmla="*/ 636052 w 3240002"/>
              <a:gd name="connsiteY139" fmla="*/ 564137 h 2520000"/>
              <a:gd name="connsiteX140" fmla="*/ 623855 w 3240002"/>
              <a:gd name="connsiteY140" fmla="*/ 576334 h 2520000"/>
              <a:gd name="connsiteX141" fmla="*/ 636053 w 3240002"/>
              <a:gd name="connsiteY141" fmla="*/ 588530 h 2520000"/>
              <a:gd name="connsiteX142" fmla="*/ 648250 w 3240002"/>
              <a:gd name="connsiteY142" fmla="*/ 576334 h 2520000"/>
              <a:gd name="connsiteX143" fmla="*/ 648250 w 3240002"/>
              <a:gd name="connsiteY143" fmla="*/ 576333 h 2520000"/>
              <a:gd name="connsiteX144" fmla="*/ 636052 w 3240002"/>
              <a:gd name="connsiteY144" fmla="*/ 564137 h 2520000"/>
              <a:gd name="connsiteX145" fmla="*/ 615143 w 3240002"/>
              <a:gd name="connsiteY145" fmla="*/ 518834 h 2520000"/>
              <a:gd name="connsiteX146" fmla="*/ 602947 w 3240002"/>
              <a:gd name="connsiteY146" fmla="*/ 531032 h 2520000"/>
              <a:gd name="connsiteX147" fmla="*/ 615144 w 3240002"/>
              <a:gd name="connsiteY147" fmla="*/ 543229 h 2520000"/>
              <a:gd name="connsiteX148" fmla="*/ 615145 w 3240002"/>
              <a:gd name="connsiteY148" fmla="*/ 543228 h 2520000"/>
              <a:gd name="connsiteX149" fmla="*/ 627341 w 3240002"/>
              <a:gd name="connsiteY149" fmla="*/ 531032 h 2520000"/>
              <a:gd name="connsiteX150" fmla="*/ 627341 w 3240002"/>
              <a:gd name="connsiteY150" fmla="*/ 531031 h 2520000"/>
              <a:gd name="connsiteX151" fmla="*/ 615143 w 3240002"/>
              <a:gd name="connsiteY151" fmla="*/ 518834 h 2520000"/>
              <a:gd name="connsiteX152" fmla="*/ 2652272 w 3240002"/>
              <a:gd name="connsiteY152" fmla="*/ 486951 h 2520000"/>
              <a:gd name="connsiteX153" fmla="*/ 2833247 w 3240002"/>
              <a:gd name="connsiteY153" fmla="*/ 486951 h 2520000"/>
              <a:gd name="connsiteX154" fmla="*/ 2833247 w 3240002"/>
              <a:gd name="connsiteY154" fmla="*/ 506001 h 2520000"/>
              <a:gd name="connsiteX155" fmla="*/ 2652272 w 3240002"/>
              <a:gd name="connsiteY155" fmla="*/ 506001 h 2520000"/>
              <a:gd name="connsiteX156" fmla="*/ 872775 w 3240002"/>
              <a:gd name="connsiteY156" fmla="*/ 461894 h 2520000"/>
              <a:gd name="connsiteX157" fmla="*/ 968025 w 3240002"/>
              <a:gd name="connsiteY157" fmla="*/ 461894 h 2520000"/>
              <a:gd name="connsiteX158" fmla="*/ 968025 w 3240002"/>
              <a:gd name="connsiteY158" fmla="*/ 909558 h 2520000"/>
              <a:gd name="connsiteX159" fmla="*/ 872775 w 3240002"/>
              <a:gd name="connsiteY159" fmla="*/ 909558 h 2520000"/>
              <a:gd name="connsiteX160" fmla="*/ 2578862 w 3240002"/>
              <a:gd name="connsiteY160" fmla="*/ 432591 h 2520000"/>
              <a:gd name="connsiteX161" fmla="*/ 2592330 w 3240002"/>
              <a:gd name="connsiteY161" fmla="*/ 446059 h 2520000"/>
              <a:gd name="connsiteX162" fmla="*/ 2499871 w 3240002"/>
              <a:gd name="connsiteY162" fmla="*/ 538519 h 2520000"/>
              <a:gd name="connsiteX163" fmla="*/ 2455037 w 3240002"/>
              <a:gd name="connsiteY163" fmla="*/ 493684 h 2520000"/>
              <a:gd name="connsiteX164" fmla="*/ 2468505 w 3240002"/>
              <a:gd name="connsiteY164" fmla="*/ 480216 h 2520000"/>
              <a:gd name="connsiteX165" fmla="*/ 2499871 w 3240002"/>
              <a:gd name="connsiteY165" fmla="*/ 511582 h 2520000"/>
              <a:gd name="connsiteX166" fmla="*/ 696402 w 3240002"/>
              <a:gd name="connsiteY166" fmla="*/ 413183 h 2520000"/>
              <a:gd name="connsiteX167" fmla="*/ 719053 w 3240002"/>
              <a:gd name="connsiteY167" fmla="*/ 436942 h 2520000"/>
              <a:gd name="connsiteX168" fmla="*/ 695294 w 3240002"/>
              <a:gd name="connsiteY168" fmla="*/ 459593 h 2520000"/>
              <a:gd name="connsiteX169" fmla="*/ 694333 w 3240002"/>
              <a:gd name="connsiteY169" fmla="*/ 459496 h 2520000"/>
              <a:gd name="connsiteX170" fmla="*/ 666947 w 3240002"/>
              <a:gd name="connsiteY170" fmla="*/ 491643 h 2520000"/>
              <a:gd name="connsiteX171" fmla="*/ 677901 w 3240002"/>
              <a:gd name="connsiteY171" fmla="*/ 508993 h 2520000"/>
              <a:gd name="connsiteX172" fmla="*/ 712850 w 3240002"/>
              <a:gd name="connsiteY172" fmla="*/ 497342 h 2520000"/>
              <a:gd name="connsiteX173" fmla="*/ 723363 w 3240002"/>
              <a:gd name="connsiteY173" fmla="*/ 493382 h 2520000"/>
              <a:gd name="connsiteX174" fmla="*/ 738949 w 3240002"/>
              <a:gd name="connsiteY174" fmla="*/ 509159 h 2520000"/>
              <a:gd name="connsiteX175" fmla="*/ 723172 w 3240002"/>
              <a:gd name="connsiteY175" fmla="*/ 524745 h 2520000"/>
              <a:gd name="connsiteX176" fmla="*/ 721505 w 3240002"/>
              <a:gd name="connsiteY176" fmla="*/ 524577 h 2520000"/>
              <a:gd name="connsiteX177" fmla="*/ 685924 w 3240002"/>
              <a:gd name="connsiteY177" fmla="*/ 536438 h 2520000"/>
              <a:gd name="connsiteX178" fmla="*/ 685638 w 3240002"/>
              <a:gd name="connsiteY178" fmla="*/ 558857 h 2520000"/>
              <a:gd name="connsiteX179" fmla="*/ 712307 w 3240002"/>
              <a:gd name="connsiteY179" fmla="*/ 567134 h 2520000"/>
              <a:gd name="connsiteX180" fmla="*/ 736306 w 3240002"/>
              <a:gd name="connsiteY180" fmla="*/ 575335 h 2520000"/>
              <a:gd name="connsiteX181" fmla="*/ 729111 w 3240002"/>
              <a:gd name="connsiteY181" fmla="*/ 601383 h 2520000"/>
              <a:gd name="connsiteX182" fmla="*/ 703062 w 3240002"/>
              <a:gd name="connsiteY182" fmla="*/ 594187 h 2520000"/>
              <a:gd name="connsiteX183" fmla="*/ 677086 w 3240002"/>
              <a:gd name="connsiteY183" fmla="*/ 586125 h 2520000"/>
              <a:gd name="connsiteX184" fmla="*/ 657201 w 3240002"/>
              <a:gd name="connsiteY184" fmla="*/ 611826 h 2520000"/>
              <a:gd name="connsiteX185" fmla="*/ 678421 w 3240002"/>
              <a:gd name="connsiteY185" fmla="*/ 645173 h 2520000"/>
              <a:gd name="connsiteX186" fmla="*/ 691829 w 3240002"/>
              <a:gd name="connsiteY186" fmla="*/ 666854 h 2520000"/>
              <a:gd name="connsiteX187" fmla="*/ 669646 w 3240002"/>
              <a:gd name="connsiteY187" fmla="*/ 682386 h 2520000"/>
              <a:gd name="connsiteX188" fmla="*/ 654114 w 3240002"/>
              <a:gd name="connsiteY188" fmla="*/ 660203 h 2520000"/>
              <a:gd name="connsiteX189" fmla="*/ 633052 w 3240002"/>
              <a:gd name="connsiteY189" fmla="*/ 627102 h 2520000"/>
              <a:gd name="connsiteX190" fmla="*/ 599581 w 3240002"/>
              <a:gd name="connsiteY190" fmla="*/ 633825 h 2520000"/>
              <a:gd name="connsiteX191" fmla="*/ 592332 w 3240002"/>
              <a:gd name="connsiteY191" fmla="*/ 659923 h 2520000"/>
              <a:gd name="connsiteX192" fmla="*/ 596462 w 3240002"/>
              <a:gd name="connsiteY192" fmla="*/ 666745 h 2520000"/>
              <a:gd name="connsiteX193" fmla="*/ 582815 w 3240002"/>
              <a:gd name="connsiteY193" fmla="*/ 698635 h 2520000"/>
              <a:gd name="connsiteX194" fmla="*/ 550925 w 3240002"/>
              <a:gd name="connsiteY194" fmla="*/ 684988 h 2520000"/>
              <a:gd name="connsiteX195" fmla="*/ 564572 w 3240002"/>
              <a:gd name="connsiteY195" fmla="*/ 653098 h 2520000"/>
              <a:gd name="connsiteX196" fmla="*/ 571245 w 3240002"/>
              <a:gd name="connsiteY196" fmla="*/ 629069 h 2520000"/>
              <a:gd name="connsiteX197" fmla="*/ 542956 w 3240002"/>
              <a:gd name="connsiteY197" fmla="*/ 612946 h 2520000"/>
              <a:gd name="connsiteX198" fmla="*/ 508758 w 3240002"/>
              <a:gd name="connsiteY198" fmla="*/ 638318 h 2520000"/>
              <a:gd name="connsiteX199" fmla="*/ 508671 w 3240002"/>
              <a:gd name="connsiteY199" fmla="*/ 639496 h 2520000"/>
              <a:gd name="connsiteX200" fmla="*/ 485793 w 3240002"/>
              <a:gd name="connsiteY200" fmla="*/ 658114 h 2520000"/>
              <a:gd name="connsiteX201" fmla="*/ 467174 w 3240002"/>
              <a:gd name="connsiteY201" fmla="*/ 635237 h 2520000"/>
              <a:gd name="connsiteX202" fmla="*/ 490052 w 3240002"/>
              <a:gd name="connsiteY202" fmla="*/ 616619 h 2520000"/>
              <a:gd name="connsiteX203" fmla="*/ 524551 w 3240002"/>
              <a:gd name="connsiteY203" fmla="*/ 591023 h 2520000"/>
              <a:gd name="connsiteX204" fmla="*/ 514010 w 3240002"/>
              <a:gd name="connsiteY204" fmla="*/ 563592 h 2520000"/>
              <a:gd name="connsiteX205" fmla="*/ 494976 w 3240002"/>
              <a:gd name="connsiteY205" fmla="*/ 563080 h 2520000"/>
              <a:gd name="connsiteX206" fmla="*/ 469349 w 3240002"/>
              <a:gd name="connsiteY206" fmla="*/ 562335 h 2520000"/>
              <a:gd name="connsiteX207" fmla="*/ 468667 w 3240002"/>
              <a:gd name="connsiteY207" fmla="*/ 535196 h 2520000"/>
              <a:gd name="connsiteX208" fmla="*/ 495807 w 3240002"/>
              <a:gd name="connsiteY208" fmla="*/ 534514 h 2520000"/>
              <a:gd name="connsiteX209" fmla="*/ 513223 w 3240002"/>
              <a:gd name="connsiteY209" fmla="*/ 534985 h 2520000"/>
              <a:gd name="connsiteX210" fmla="*/ 530518 w 3240002"/>
              <a:gd name="connsiteY210" fmla="*/ 493596 h 2520000"/>
              <a:gd name="connsiteX211" fmla="*/ 511997 w 3240002"/>
              <a:gd name="connsiteY211" fmla="*/ 473391 h 2520000"/>
              <a:gd name="connsiteX212" fmla="*/ 510601 w 3240002"/>
              <a:gd name="connsiteY212" fmla="*/ 473531 h 2520000"/>
              <a:gd name="connsiteX213" fmla="*/ 510600 w 3240002"/>
              <a:gd name="connsiteY213" fmla="*/ 473531 h 2520000"/>
              <a:gd name="connsiteX214" fmla="*/ 487950 w 3240002"/>
              <a:gd name="connsiteY214" fmla="*/ 450880 h 2520000"/>
              <a:gd name="connsiteX215" fmla="*/ 510602 w 3240002"/>
              <a:gd name="connsiteY215" fmla="*/ 428229 h 2520000"/>
              <a:gd name="connsiteX216" fmla="*/ 533252 w 3240002"/>
              <a:gd name="connsiteY216" fmla="*/ 450882 h 2520000"/>
              <a:gd name="connsiteX217" fmla="*/ 532943 w 3240002"/>
              <a:gd name="connsiteY217" fmla="*/ 453947 h 2520000"/>
              <a:gd name="connsiteX218" fmla="*/ 551399 w 3240002"/>
              <a:gd name="connsiteY218" fmla="*/ 474080 h 2520000"/>
              <a:gd name="connsiteX219" fmla="*/ 584651 w 3240002"/>
              <a:gd name="connsiteY219" fmla="*/ 460945 h 2520000"/>
              <a:gd name="connsiteX220" fmla="*/ 584052 w 3240002"/>
              <a:gd name="connsiteY220" fmla="*/ 442403 h 2520000"/>
              <a:gd name="connsiteX221" fmla="*/ 582860 w 3240002"/>
              <a:gd name="connsiteY221" fmla="*/ 422497 h 2520000"/>
              <a:gd name="connsiteX222" fmla="*/ 606819 w 3240002"/>
              <a:gd name="connsiteY222" fmla="*/ 416733 h 2520000"/>
              <a:gd name="connsiteX223" fmla="*/ 612584 w 3240002"/>
              <a:gd name="connsiteY223" fmla="*/ 440692 h 2520000"/>
              <a:gd name="connsiteX224" fmla="*/ 613231 w 3240002"/>
              <a:gd name="connsiteY224" fmla="*/ 460785 h 2520000"/>
              <a:gd name="connsiteX225" fmla="*/ 645450 w 3240002"/>
              <a:gd name="connsiteY225" fmla="*/ 472818 h 2520000"/>
              <a:gd name="connsiteX226" fmla="*/ 673000 w 3240002"/>
              <a:gd name="connsiteY226" fmla="*/ 440480 h 2520000"/>
              <a:gd name="connsiteX227" fmla="*/ 672642 w 3240002"/>
              <a:gd name="connsiteY227" fmla="*/ 435834 h 2520000"/>
              <a:gd name="connsiteX228" fmla="*/ 696402 w 3240002"/>
              <a:gd name="connsiteY228" fmla="*/ 413183 h 2520000"/>
              <a:gd name="connsiteX229" fmla="*/ 1725866 w 3240002"/>
              <a:gd name="connsiteY229" fmla="*/ 398261 h 2520000"/>
              <a:gd name="connsiteX230" fmla="*/ 1725866 w 3240002"/>
              <a:gd name="connsiteY230" fmla="*/ 731398 h 2520000"/>
              <a:gd name="connsiteX231" fmla="*/ 2059003 w 3240002"/>
              <a:gd name="connsiteY231" fmla="*/ 731398 h 2520000"/>
              <a:gd name="connsiteX232" fmla="*/ 1725866 w 3240002"/>
              <a:gd name="connsiteY232" fmla="*/ 398261 h 2520000"/>
              <a:gd name="connsiteX233" fmla="*/ 1706816 w 3240002"/>
              <a:gd name="connsiteY233" fmla="*/ 398261 h 2520000"/>
              <a:gd name="connsiteX234" fmla="*/ 1373441 w 3240002"/>
              <a:gd name="connsiteY234" fmla="*/ 740923 h 2520000"/>
              <a:gd name="connsiteX235" fmla="*/ 1467415 w 3240002"/>
              <a:gd name="connsiteY235" fmla="*/ 976915 h 2520000"/>
              <a:gd name="connsiteX236" fmla="*/ 1951799 w 3240002"/>
              <a:gd name="connsiteY236" fmla="*/ 989849 h 2520000"/>
              <a:gd name="connsiteX237" fmla="*/ 1706816 w 3240002"/>
              <a:gd name="connsiteY237" fmla="*/ 744866 h 2520000"/>
              <a:gd name="connsiteX238" fmla="*/ 1716341 w 3240002"/>
              <a:gd name="connsiteY238" fmla="*/ 378973 h 2520000"/>
              <a:gd name="connsiteX239" fmla="*/ 2078291 w 3240002"/>
              <a:gd name="connsiteY239" fmla="*/ 740923 h 2520000"/>
              <a:gd name="connsiteX240" fmla="*/ 1716341 w 3240002"/>
              <a:gd name="connsiteY240" fmla="*/ 1102873 h 2520000"/>
              <a:gd name="connsiteX241" fmla="*/ 1354391 w 3240002"/>
              <a:gd name="connsiteY241" fmla="*/ 740923 h 2520000"/>
              <a:gd name="connsiteX242" fmla="*/ 1716341 w 3240002"/>
              <a:gd name="connsiteY242" fmla="*/ 378973 h 2520000"/>
              <a:gd name="connsiteX243" fmla="*/ 358427 w 3240002"/>
              <a:gd name="connsiteY243" fmla="*/ 376171 h 2520000"/>
              <a:gd name="connsiteX244" fmla="*/ 415577 w 3240002"/>
              <a:gd name="connsiteY244" fmla="*/ 376171 h 2520000"/>
              <a:gd name="connsiteX245" fmla="*/ 415577 w 3240002"/>
              <a:gd name="connsiteY245" fmla="*/ 966721 h 2520000"/>
              <a:gd name="connsiteX246" fmla="*/ 1006127 w 3240002"/>
              <a:gd name="connsiteY246" fmla="*/ 966721 h 2520000"/>
              <a:gd name="connsiteX247" fmla="*/ 1006127 w 3240002"/>
              <a:gd name="connsiteY247" fmla="*/ 1023871 h 2520000"/>
              <a:gd name="connsiteX248" fmla="*/ 358427 w 3240002"/>
              <a:gd name="connsiteY248" fmla="*/ 1023871 h 2520000"/>
              <a:gd name="connsiteX249" fmla="*/ 211305 w 3240002"/>
              <a:gd name="connsiteY249" fmla="*/ 222354 h 2520000"/>
              <a:gd name="connsiteX250" fmla="*/ 211305 w 3240002"/>
              <a:gd name="connsiteY250" fmla="*/ 1927060 h 2520000"/>
              <a:gd name="connsiteX251" fmla="*/ 3028697 w 3240002"/>
              <a:gd name="connsiteY251" fmla="*/ 1927060 h 2520000"/>
              <a:gd name="connsiteX252" fmla="*/ 3028697 w 3240002"/>
              <a:gd name="connsiteY252" fmla="*/ 222354 h 2520000"/>
              <a:gd name="connsiteX253" fmla="*/ 0 w 3240002"/>
              <a:gd name="connsiteY253" fmla="*/ 0 h 2520000"/>
              <a:gd name="connsiteX254" fmla="*/ 3240002 w 3240002"/>
              <a:gd name="connsiteY254" fmla="*/ 0 h 2520000"/>
              <a:gd name="connsiteX255" fmla="*/ 3240002 w 3240002"/>
              <a:gd name="connsiteY255" fmla="*/ 2149412 h 2520000"/>
              <a:gd name="connsiteX256" fmla="*/ 2113045 w 3240002"/>
              <a:gd name="connsiteY256" fmla="*/ 2149412 h 2520000"/>
              <a:gd name="connsiteX257" fmla="*/ 2113045 w 3240002"/>
              <a:gd name="connsiteY257" fmla="*/ 2371766 h 2520000"/>
              <a:gd name="connsiteX258" fmla="*/ 2746957 w 3240002"/>
              <a:gd name="connsiteY258" fmla="*/ 2371766 h 2520000"/>
              <a:gd name="connsiteX259" fmla="*/ 2817394 w 3240002"/>
              <a:gd name="connsiteY259" fmla="*/ 2445883 h 2520000"/>
              <a:gd name="connsiteX260" fmla="*/ 2817394 w 3240002"/>
              <a:gd name="connsiteY260" fmla="*/ 2520000 h 2520000"/>
              <a:gd name="connsiteX261" fmla="*/ 422608 w 3240002"/>
              <a:gd name="connsiteY261" fmla="*/ 2520000 h 2520000"/>
              <a:gd name="connsiteX262" fmla="*/ 422608 w 3240002"/>
              <a:gd name="connsiteY262" fmla="*/ 2445883 h 2520000"/>
              <a:gd name="connsiteX263" fmla="*/ 493043 w 3240002"/>
              <a:gd name="connsiteY263" fmla="*/ 2371766 h 2520000"/>
              <a:gd name="connsiteX264" fmla="*/ 1126957 w 3240002"/>
              <a:gd name="connsiteY264" fmla="*/ 2371766 h 2520000"/>
              <a:gd name="connsiteX265" fmla="*/ 1126957 w 3240002"/>
              <a:gd name="connsiteY265" fmla="*/ 2149412 h 2520000"/>
              <a:gd name="connsiteX266" fmla="*/ 0 w 3240002"/>
              <a:gd name="connsiteY266" fmla="*/ 2149412 h 25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</a:cxnLst>
            <a:rect l="l" t="t" r="r" b="b"/>
            <a:pathLst>
              <a:path w="3240002" h="2520000">
                <a:moveTo>
                  <a:pt x="1338262" y="2149412"/>
                </a:moveTo>
                <a:lnTo>
                  <a:pt x="1338262" y="2371766"/>
                </a:lnTo>
                <a:lnTo>
                  <a:pt x="1901740" y="2371766"/>
                </a:lnTo>
                <a:lnTo>
                  <a:pt x="1901740" y="2149412"/>
                </a:lnTo>
                <a:close/>
                <a:moveTo>
                  <a:pt x="2241434" y="1544660"/>
                </a:moveTo>
                <a:lnTo>
                  <a:pt x="2241434" y="1678010"/>
                </a:lnTo>
                <a:lnTo>
                  <a:pt x="2460509" y="1678010"/>
                </a:lnTo>
                <a:lnTo>
                  <a:pt x="2460509" y="1544660"/>
                </a:lnTo>
                <a:close/>
                <a:moveTo>
                  <a:pt x="2012834" y="1544660"/>
                </a:moveTo>
                <a:lnTo>
                  <a:pt x="2012834" y="1678010"/>
                </a:lnTo>
                <a:lnTo>
                  <a:pt x="2222384" y="1678010"/>
                </a:lnTo>
                <a:lnTo>
                  <a:pt x="2222384" y="1544660"/>
                </a:lnTo>
                <a:close/>
                <a:moveTo>
                  <a:pt x="1774709" y="1544660"/>
                </a:moveTo>
                <a:lnTo>
                  <a:pt x="1774709" y="1678010"/>
                </a:lnTo>
                <a:lnTo>
                  <a:pt x="1993784" y="1678010"/>
                </a:lnTo>
                <a:lnTo>
                  <a:pt x="1993784" y="1544660"/>
                </a:lnTo>
                <a:close/>
                <a:moveTo>
                  <a:pt x="2241434" y="1392260"/>
                </a:moveTo>
                <a:lnTo>
                  <a:pt x="2241434" y="1525610"/>
                </a:lnTo>
                <a:lnTo>
                  <a:pt x="2460509" y="1525610"/>
                </a:lnTo>
                <a:lnTo>
                  <a:pt x="2460509" y="1392260"/>
                </a:lnTo>
                <a:close/>
                <a:moveTo>
                  <a:pt x="2012834" y="1392260"/>
                </a:moveTo>
                <a:lnTo>
                  <a:pt x="2012834" y="1525610"/>
                </a:lnTo>
                <a:lnTo>
                  <a:pt x="2222384" y="1525610"/>
                </a:lnTo>
                <a:lnTo>
                  <a:pt x="2222384" y="1392260"/>
                </a:lnTo>
                <a:close/>
                <a:moveTo>
                  <a:pt x="1774709" y="1392260"/>
                </a:moveTo>
                <a:lnTo>
                  <a:pt x="1774709" y="1525610"/>
                </a:lnTo>
                <a:lnTo>
                  <a:pt x="1993784" y="1525610"/>
                </a:lnTo>
                <a:lnTo>
                  <a:pt x="1993784" y="1392260"/>
                </a:lnTo>
                <a:close/>
                <a:moveTo>
                  <a:pt x="1107556" y="1373442"/>
                </a:moveTo>
                <a:cubicBezTo>
                  <a:pt x="1155181" y="1442022"/>
                  <a:pt x="1182804" y="1523937"/>
                  <a:pt x="1182804" y="1613472"/>
                </a:cubicBezTo>
                <a:lnTo>
                  <a:pt x="1182804" y="1651572"/>
                </a:lnTo>
                <a:lnTo>
                  <a:pt x="1125654" y="1651572"/>
                </a:lnTo>
                <a:lnTo>
                  <a:pt x="1125654" y="1613472"/>
                </a:lnTo>
                <a:cubicBezTo>
                  <a:pt x="1125654" y="1574420"/>
                  <a:pt x="1118987" y="1536320"/>
                  <a:pt x="1107556" y="1501077"/>
                </a:cubicBezTo>
                <a:lnTo>
                  <a:pt x="1072314" y="1515365"/>
                </a:lnTo>
                <a:cubicBezTo>
                  <a:pt x="1068504" y="1503935"/>
                  <a:pt x="1063742" y="1491552"/>
                  <a:pt x="1058979" y="1480122"/>
                </a:cubicBezTo>
                <a:lnTo>
                  <a:pt x="1094221" y="1464882"/>
                </a:lnTo>
                <a:cubicBezTo>
                  <a:pt x="1086602" y="1447737"/>
                  <a:pt x="1077077" y="1430592"/>
                  <a:pt x="1066599" y="1414399"/>
                </a:cubicBezTo>
                <a:close/>
                <a:moveTo>
                  <a:pt x="1087553" y="1299148"/>
                </a:moveTo>
                <a:lnTo>
                  <a:pt x="791326" y="1650621"/>
                </a:lnTo>
                <a:cubicBezTo>
                  <a:pt x="777038" y="1666813"/>
                  <a:pt x="753226" y="1668718"/>
                  <a:pt x="737033" y="1655383"/>
                </a:cubicBezTo>
                <a:cubicBezTo>
                  <a:pt x="720841" y="1641096"/>
                  <a:pt x="718936" y="1617283"/>
                  <a:pt x="732271" y="1601090"/>
                </a:cubicBezTo>
                <a:cubicBezTo>
                  <a:pt x="734176" y="1599186"/>
                  <a:pt x="735128" y="1597281"/>
                  <a:pt x="737033" y="1596328"/>
                </a:cubicBezTo>
                <a:close/>
                <a:moveTo>
                  <a:pt x="2241434" y="1230335"/>
                </a:moveTo>
                <a:lnTo>
                  <a:pt x="2241434" y="1373210"/>
                </a:lnTo>
                <a:lnTo>
                  <a:pt x="2460509" y="1373210"/>
                </a:lnTo>
                <a:lnTo>
                  <a:pt x="2460509" y="1230335"/>
                </a:lnTo>
                <a:close/>
                <a:moveTo>
                  <a:pt x="2012834" y="1230335"/>
                </a:moveTo>
                <a:lnTo>
                  <a:pt x="2012834" y="1373210"/>
                </a:lnTo>
                <a:lnTo>
                  <a:pt x="2222384" y="1373210"/>
                </a:lnTo>
                <a:lnTo>
                  <a:pt x="2222384" y="1230335"/>
                </a:lnTo>
                <a:close/>
                <a:moveTo>
                  <a:pt x="1774709" y="1230335"/>
                </a:moveTo>
                <a:lnTo>
                  <a:pt x="1774709" y="1373210"/>
                </a:lnTo>
                <a:lnTo>
                  <a:pt x="1993784" y="1373210"/>
                </a:lnTo>
                <a:lnTo>
                  <a:pt x="1993784" y="1230335"/>
                </a:lnTo>
                <a:close/>
                <a:moveTo>
                  <a:pt x="1755659" y="1211285"/>
                </a:moveTo>
                <a:lnTo>
                  <a:pt x="2479559" y="1211285"/>
                </a:lnTo>
                <a:lnTo>
                  <a:pt x="2479559" y="1697060"/>
                </a:lnTo>
                <a:lnTo>
                  <a:pt x="1755659" y="1697060"/>
                </a:lnTo>
                <a:close/>
                <a:moveTo>
                  <a:pt x="763704" y="1194373"/>
                </a:moveTo>
                <a:cubicBezTo>
                  <a:pt x="858002" y="1194373"/>
                  <a:pt x="944679" y="1225805"/>
                  <a:pt x="1014212" y="1278193"/>
                </a:cubicBezTo>
                <a:lnTo>
                  <a:pt x="973254" y="1319150"/>
                </a:lnTo>
                <a:cubicBezTo>
                  <a:pt x="957062" y="1307721"/>
                  <a:pt x="940869" y="1297243"/>
                  <a:pt x="922772" y="1288671"/>
                </a:cubicBezTo>
                <a:lnTo>
                  <a:pt x="908484" y="1323913"/>
                </a:lnTo>
                <a:cubicBezTo>
                  <a:pt x="897054" y="1318198"/>
                  <a:pt x="885624" y="1313436"/>
                  <a:pt x="873242" y="1308673"/>
                </a:cubicBezTo>
                <a:lnTo>
                  <a:pt x="887529" y="1274383"/>
                </a:lnTo>
                <a:cubicBezTo>
                  <a:pt x="855144" y="1262001"/>
                  <a:pt x="819902" y="1254380"/>
                  <a:pt x="782754" y="1252476"/>
                </a:cubicBezTo>
                <a:lnTo>
                  <a:pt x="782754" y="1290575"/>
                </a:lnTo>
                <a:cubicBezTo>
                  <a:pt x="776087" y="1289623"/>
                  <a:pt x="770372" y="1289623"/>
                  <a:pt x="763704" y="1289623"/>
                </a:cubicBezTo>
                <a:cubicBezTo>
                  <a:pt x="757037" y="1289623"/>
                  <a:pt x="751322" y="1290575"/>
                  <a:pt x="744654" y="1290575"/>
                </a:cubicBezTo>
                <a:lnTo>
                  <a:pt x="744654" y="1252476"/>
                </a:lnTo>
                <a:cubicBezTo>
                  <a:pt x="707507" y="1254380"/>
                  <a:pt x="672264" y="1261048"/>
                  <a:pt x="639879" y="1273430"/>
                </a:cubicBezTo>
                <a:lnTo>
                  <a:pt x="654167" y="1308673"/>
                </a:lnTo>
                <a:cubicBezTo>
                  <a:pt x="641784" y="1313436"/>
                  <a:pt x="630354" y="1318198"/>
                  <a:pt x="618924" y="1323913"/>
                </a:cubicBezTo>
                <a:lnTo>
                  <a:pt x="604637" y="1288671"/>
                </a:lnTo>
                <a:cubicBezTo>
                  <a:pt x="572252" y="1304863"/>
                  <a:pt x="542724" y="1325818"/>
                  <a:pt x="517007" y="1349631"/>
                </a:cubicBezTo>
                <a:lnTo>
                  <a:pt x="543677" y="1376300"/>
                </a:lnTo>
                <a:cubicBezTo>
                  <a:pt x="534152" y="1384873"/>
                  <a:pt x="525579" y="1394398"/>
                  <a:pt x="517007" y="1403923"/>
                </a:cubicBezTo>
                <a:lnTo>
                  <a:pt x="490337" y="1377253"/>
                </a:lnTo>
                <a:cubicBezTo>
                  <a:pt x="467477" y="1402971"/>
                  <a:pt x="447474" y="1433450"/>
                  <a:pt x="433187" y="1465836"/>
                </a:cubicBezTo>
                <a:lnTo>
                  <a:pt x="468429" y="1480123"/>
                </a:lnTo>
                <a:cubicBezTo>
                  <a:pt x="463667" y="1491553"/>
                  <a:pt x="458904" y="1502983"/>
                  <a:pt x="455094" y="1515366"/>
                </a:cubicBezTo>
                <a:lnTo>
                  <a:pt x="419852" y="1501078"/>
                </a:lnTo>
                <a:cubicBezTo>
                  <a:pt x="408422" y="1536321"/>
                  <a:pt x="401754" y="1574421"/>
                  <a:pt x="401754" y="1613473"/>
                </a:cubicBezTo>
                <a:lnTo>
                  <a:pt x="401754" y="1651573"/>
                </a:lnTo>
                <a:lnTo>
                  <a:pt x="344604" y="1651573"/>
                </a:lnTo>
                <a:lnTo>
                  <a:pt x="344604" y="1613473"/>
                </a:lnTo>
                <a:cubicBezTo>
                  <a:pt x="344604" y="1382016"/>
                  <a:pt x="532247" y="1194373"/>
                  <a:pt x="763704" y="1194373"/>
                </a:cubicBezTo>
                <a:close/>
                <a:moveTo>
                  <a:pt x="2652272" y="915576"/>
                </a:moveTo>
                <a:lnTo>
                  <a:pt x="2833247" y="915576"/>
                </a:lnTo>
                <a:lnTo>
                  <a:pt x="2833247" y="934626"/>
                </a:lnTo>
                <a:lnTo>
                  <a:pt x="2652272" y="934626"/>
                </a:lnTo>
                <a:close/>
                <a:moveTo>
                  <a:pt x="2578862" y="861216"/>
                </a:moveTo>
                <a:lnTo>
                  <a:pt x="2592330" y="874684"/>
                </a:lnTo>
                <a:lnTo>
                  <a:pt x="2499871" y="967144"/>
                </a:lnTo>
                <a:lnTo>
                  <a:pt x="2455037" y="922309"/>
                </a:lnTo>
                <a:lnTo>
                  <a:pt x="2468505" y="908841"/>
                </a:lnTo>
                <a:lnTo>
                  <a:pt x="2499871" y="940207"/>
                </a:lnTo>
                <a:close/>
                <a:moveTo>
                  <a:pt x="472725" y="833369"/>
                </a:moveTo>
                <a:lnTo>
                  <a:pt x="567975" y="833369"/>
                </a:lnTo>
                <a:lnTo>
                  <a:pt x="567975" y="909557"/>
                </a:lnTo>
                <a:lnTo>
                  <a:pt x="472725" y="909557"/>
                </a:lnTo>
                <a:close/>
                <a:moveTo>
                  <a:pt x="606075" y="776219"/>
                </a:moveTo>
                <a:lnTo>
                  <a:pt x="701325" y="776219"/>
                </a:lnTo>
                <a:lnTo>
                  <a:pt x="701325" y="909558"/>
                </a:lnTo>
                <a:lnTo>
                  <a:pt x="606075" y="909558"/>
                </a:lnTo>
                <a:close/>
                <a:moveTo>
                  <a:pt x="2652272" y="772701"/>
                </a:moveTo>
                <a:lnTo>
                  <a:pt x="2833247" y="772701"/>
                </a:lnTo>
                <a:lnTo>
                  <a:pt x="2833247" y="791751"/>
                </a:lnTo>
                <a:lnTo>
                  <a:pt x="2652272" y="791751"/>
                </a:lnTo>
                <a:close/>
                <a:moveTo>
                  <a:pt x="1739592" y="750477"/>
                </a:moveTo>
                <a:cubicBezTo>
                  <a:pt x="1739468" y="750477"/>
                  <a:pt x="1739439" y="750553"/>
                  <a:pt x="1739525" y="750639"/>
                </a:cubicBezTo>
                <a:lnTo>
                  <a:pt x="1965267" y="976381"/>
                </a:lnTo>
                <a:cubicBezTo>
                  <a:pt x="2023327" y="915232"/>
                  <a:pt x="2056715" y="834767"/>
                  <a:pt x="2059003" y="750477"/>
                </a:cubicBezTo>
                <a:close/>
                <a:moveTo>
                  <a:pt x="2578862" y="718341"/>
                </a:moveTo>
                <a:lnTo>
                  <a:pt x="2592330" y="731809"/>
                </a:lnTo>
                <a:lnTo>
                  <a:pt x="2499871" y="824269"/>
                </a:lnTo>
                <a:lnTo>
                  <a:pt x="2455037" y="779434"/>
                </a:lnTo>
                <a:lnTo>
                  <a:pt x="2468505" y="765966"/>
                </a:lnTo>
                <a:lnTo>
                  <a:pt x="2499871" y="797332"/>
                </a:lnTo>
                <a:close/>
                <a:moveTo>
                  <a:pt x="739425" y="671444"/>
                </a:moveTo>
                <a:lnTo>
                  <a:pt x="834675" y="671444"/>
                </a:lnTo>
                <a:lnTo>
                  <a:pt x="834675" y="909558"/>
                </a:lnTo>
                <a:lnTo>
                  <a:pt x="739425" y="909558"/>
                </a:lnTo>
                <a:close/>
                <a:moveTo>
                  <a:pt x="2652272" y="629826"/>
                </a:moveTo>
                <a:lnTo>
                  <a:pt x="2833247" y="629826"/>
                </a:lnTo>
                <a:lnTo>
                  <a:pt x="2833247" y="648876"/>
                </a:lnTo>
                <a:lnTo>
                  <a:pt x="2652272" y="648876"/>
                </a:lnTo>
                <a:close/>
                <a:moveTo>
                  <a:pt x="2578862" y="575466"/>
                </a:moveTo>
                <a:lnTo>
                  <a:pt x="2592330" y="588934"/>
                </a:lnTo>
                <a:lnTo>
                  <a:pt x="2499871" y="681394"/>
                </a:lnTo>
                <a:lnTo>
                  <a:pt x="2455037" y="636559"/>
                </a:lnTo>
                <a:lnTo>
                  <a:pt x="2468505" y="623091"/>
                </a:lnTo>
                <a:lnTo>
                  <a:pt x="2499871" y="654457"/>
                </a:lnTo>
                <a:close/>
                <a:moveTo>
                  <a:pt x="592492" y="567621"/>
                </a:moveTo>
                <a:cubicBezTo>
                  <a:pt x="586718" y="567621"/>
                  <a:pt x="582038" y="572303"/>
                  <a:pt x="582039" y="578077"/>
                </a:cubicBezTo>
                <a:cubicBezTo>
                  <a:pt x="582039" y="583850"/>
                  <a:pt x="586720" y="588530"/>
                  <a:pt x="592493" y="588530"/>
                </a:cubicBezTo>
                <a:cubicBezTo>
                  <a:pt x="598267" y="588529"/>
                  <a:pt x="602948" y="583849"/>
                  <a:pt x="602948" y="578075"/>
                </a:cubicBezTo>
                <a:cubicBezTo>
                  <a:pt x="602947" y="572301"/>
                  <a:pt x="598267" y="567621"/>
                  <a:pt x="592492" y="567621"/>
                </a:cubicBezTo>
                <a:close/>
                <a:moveTo>
                  <a:pt x="636052" y="564137"/>
                </a:moveTo>
                <a:cubicBezTo>
                  <a:pt x="629316" y="564137"/>
                  <a:pt x="623855" y="569598"/>
                  <a:pt x="623855" y="576334"/>
                </a:cubicBezTo>
                <a:cubicBezTo>
                  <a:pt x="623856" y="583070"/>
                  <a:pt x="629317" y="588530"/>
                  <a:pt x="636053" y="588530"/>
                </a:cubicBezTo>
                <a:cubicBezTo>
                  <a:pt x="642789" y="588529"/>
                  <a:pt x="648250" y="583070"/>
                  <a:pt x="648250" y="576334"/>
                </a:cubicBezTo>
                <a:cubicBezTo>
                  <a:pt x="648250" y="576334"/>
                  <a:pt x="648250" y="576333"/>
                  <a:pt x="648250" y="576333"/>
                </a:cubicBezTo>
                <a:cubicBezTo>
                  <a:pt x="648249" y="569597"/>
                  <a:pt x="642788" y="564136"/>
                  <a:pt x="636052" y="564137"/>
                </a:cubicBezTo>
                <a:close/>
                <a:moveTo>
                  <a:pt x="615143" y="518834"/>
                </a:moveTo>
                <a:cubicBezTo>
                  <a:pt x="608407" y="518835"/>
                  <a:pt x="602946" y="524296"/>
                  <a:pt x="602947" y="531032"/>
                </a:cubicBezTo>
                <a:cubicBezTo>
                  <a:pt x="602947" y="537768"/>
                  <a:pt x="608408" y="543229"/>
                  <a:pt x="615144" y="543229"/>
                </a:cubicBezTo>
                <a:lnTo>
                  <a:pt x="615145" y="543228"/>
                </a:lnTo>
                <a:cubicBezTo>
                  <a:pt x="621881" y="543228"/>
                  <a:pt x="627341" y="537767"/>
                  <a:pt x="627341" y="531032"/>
                </a:cubicBezTo>
                <a:cubicBezTo>
                  <a:pt x="627341" y="531031"/>
                  <a:pt x="627341" y="531031"/>
                  <a:pt x="627341" y="531031"/>
                </a:cubicBezTo>
                <a:cubicBezTo>
                  <a:pt x="627341" y="524295"/>
                  <a:pt x="621879" y="518834"/>
                  <a:pt x="615143" y="518834"/>
                </a:cubicBezTo>
                <a:close/>
                <a:moveTo>
                  <a:pt x="2652272" y="486951"/>
                </a:moveTo>
                <a:lnTo>
                  <a:pt x="2833247" y="486951"/>
                </a:lnTo>
                <a:lnTo>
                  <a:pt x="2833247" y="506001"/>
                </a:lnTo>
                <a:lnTo>
                  <a:pt x="2652272" y="506001"/>
                </a:lnTo>
                <a:close/>
                <a:moveTo>
                  <a:pt x="872775" y="461894"/>
                </a:moveTo>
                <a:lnTo>
                  <a:pt x="968025" y="461894"/>
                </a:lnTo>
                <a:lnTo>
                  <a:pt x="968025" y="909558"/>
                </a:lnTo>
                <a:lnTo>
                  <a:pt x="872775" y="909558"/>
                </a:lnTo>
                <a:close/>
                <a:moveTo>
                  <a:pt x="2578862" y="432591"/>
                </a:moveTo>
                <a:lnTo>
                  <a:pt x="2592330" y="446059"/>
                </a:lnTo>
                <a:lnTo>
                  <a:pt x="2499871" y="538519"/>
                </a:lnTo>
                <a:lnTo>
                  <a:pt x="2455037" y="493684"/>
                </a:lnTo>
                <a:lnTo>
                  <a:pt x="2468505" y="480216"/>
                </a:lnTo>
                <a:lnTo>
                  <a:pt x="2499871" y="511582"/>
                </a:lnTo>
                <a:close/>
                <a:moveTo>
                  <a:pt x="696402" y="413183"/>
                </a:moveTo>
                <a:cubicBezTo>
                  <a:pt x="709218" y="413488"/>
                  <a:pt x="719359" y="424126"/>
                  <a:pt x="719053" y="436942"/>
                </a:cubicBezTo>
                <a:cubicBezTo>
                  <a:pt x="718747" y="449758"/>
                  <a:pt x="708110" y="459899"/>
                  <a:pt x="695294" y="459593"/>
                </a:cubicBezTo>
                <a:cubicBezTo>
                  <a:pt x="694964" y="459593"/>
                  <a:pt x="694659" y="459509"/>
                  <a:pt x="694333" y="459496"/>
                </a:cubicBezTo>
                <a:lnTo>
                  <a:pt x="666947" y="491643"/>
                </a:lnTo>
                <a:cubicBezTo>
                  <a:pt x="671270" y="496974"/>
                  <a:pt x="674947" y="502798"/>
                  <a:pt x="677901" y="508993"/>
                </a:cubicBezTo>
                <a:lnTo>
                  <a:pt x="712850" y="497342"/>
                </a:lnTo>
                <a:cubicBezTo>
                  <a:pt x="715746" y="494769"/>
                  <a:pt x="719490" y="493358"/>
                  <a:pt x="723363" y="493382"/>
                </a:cubicBezTo>
                <a:cubicBezTo>
                  <a:pt x="732024" y="493435"/>
                  <a:pt x="739002" y="500499"/>
                  <a:pt x="738949" y="509159"/>
                </a:cubicBezTo>
                <a:cubicBezTo>
                  <a:pt x="738896" y="517821"/>
                  <a:pt x="731833" y="524799"/>
                  <a:pt x="723172" y="524745"/>
                </a:cubicBezTo>
                <a:cubicBezTo>
                  <a:pt x="722613" y="524720"/>
                  <a:pt x="722057" y="524663"/>
                  <a:pt x="721505" y="524577"/>
                </a:cubicBezTo>
                <a:lnTo>
                  <a:pt x="685924" y="536438"/>
                </a:lnTo>
                <a:cubicBezTo>
                  <a:pt x="686889" y="543887"/>
                  <a:pt x="686793" y="551435"/>
                  <a:pt x="685638" y="558857"/>
                </a:cubicBezTo>
                <a:lnTo>
                  <a:pt x="712307" y="567134"/>
                </a:lnTo>
                <a:cubicBezTo>
                  <a:pt x="721230" y="563401"/>
                  <a:pt x="731535" y="566922"/>
                  <a:pt x="736306" y="575335"/>
                </a:cubicBezTo>
                <a:cubicBezTo>
                  <a:pt x="741512" y="584516"/>
                  <a:pt x="738291" y="596177"/>
                  <a:pt x="729111" y="601383"/>
                </a:cubicBezTo>
                <a:cubicBezTo>
                  <a:pt x="719930" y="606589"/>
                  <a:pt x="708269" y="603367"/>
                  <a:pt x="703062" y="594187"/>
                </a:cubicBezTo>
                <a:lnTo>
                  <a:pt x="677086" y="586125"/>
                </a:lnTo>
                <a:cubicBezTo>
                  <a:pt x="672124" y="595861"/>
                  <a:pt x="665380" y="604579"/>
                  <a:pt x="657201" y="611826"/>
                </a:cubicBezTo>
                <a:lnTo>
                  <a:pt x="678421" y="645173"/>
                </a:lnTo>
                <a:cubicBezTo>
                  <a:pt x="687751" y="647943"/>
                  <a:pt x="693518" y="657270"/>
                  <a:pt x="691829" y="666854"/>
                </a:cubicBezTo>
                <a:cubicBezTo>
                  <a:pt x="689991" y="677269"/>
                  <a:pt x="680061" y="684222"/>
                  <a:pt x="669646" y="682386"/>
                </a:cubicBezTo>
                <a:cubicBezTo>
                  <a:pt x="659231" y="680549"/>
                  <a:pt x="652278" y="670618"/>
                  <a:pt x="654114" y="660203"/>
                </a:cubicBezTo>
                <a:lnTo>
                  <a:pt x="633052" y="627102"/>
                </a:lnTo>
                <a:cubicBezTo>
                  <a:pt x="622450" y="631536"/>
                  <a:pt x="611073" y="633821"/>
                  <a:pt x="599581" y="633825"/>
                </a:cubicBezTo>
                <a:lnTo>
                  <a:pt x="592332" y="659923"/>
                </a:lnTo>
                <a:cubicBezTo>
                  <a:pt x="594072" y="661957"/>
                  <a:pt x="595466" y="664261"/>
                  <a:pt x="596462" y="666745"/>
                </a:cubicBezTo>
                <a:cubicBezTo>
                  <a:pt x="601499" y="679320"/>
                  <a:pt x="595389" y="693597"/>
                  <a:pt x="582815" y="698635"/>
                </a:cubicBezTo>
                <a:cubicBezTo>
                  <a:pt x="570240" y="703672"/>
                  <a:pt x="555962" y="697562"/>
                  <a:pt x="550925" y="684988"/>
                </a:cubicBezTo>
                <a:cubicBezTo>
                  <a:pt x="545888" y="672413"/>
                  <a:pt x="551997" y="658135"/>
                  <a:pt x="564572" y="653098"/>
                </a:cubicBezTo>
                <a:lnTo>
                  <a:pt x="571245" y="629069"/>
                </a:lnTo>
                <a:cubicBezTo>
                  <a:pt x="560885" y="625525"/>
                  <a:pt x="551286" y="620054"/>
                  <a:pt x="542956" y="612946"/>
                </a:cubicBezTo>
                <a:lnTo>
                  <a:pt x="508758" y="638318"/>
                </a:lnTo>
                <a:cubicBezTo>
                  <a:pt x="508740" y="638711"/>
                  <a:pt x="508712" y="639104"/>
                  <a:pt x="508671" y="639496"/>
                </a:cubicBezTo>
                <a:cubicBezTo>
                  <a:pt x="507495" y="650954"/>
                  <a:pt x="497252" y="659291"/>
                  <a:pt x="485793" y="658114"/>
                </a:cubicBezTo>
                <a:cubicBezTo>
                  <a:pt x="474335" y="656939"/>
                  <a:pt x="465999" y="646697"/>
                  <a:pt x="467174" y="635237"/>
                </a:cubicBezTo>
                <a:cubicBezTo>
                  <a:pt x="468350" y="623779"/>
                  <a:pt x="478592" y="615442"/>
                  <a:pt x="490052" y="616619"/>
                </a:cubicBezTo>
                <a:lnTo>
                  <a:pt x="524551" y="591023"/>
                </a:lnTo>
                <a:cubicBezTo>
                  <a:pt x="519497" y="582549"/>
                  <a:pt x="515931" y="573270"/>
                  <a:pt x="514010" y="563592"/>
                </a:cubicBezTo>
                <a:lnTo>
                  <a:pt x="494976" y="563080"/>
                </a:lnTo>
                <a:cubicBezTo>
                  <a:pt x="487496" y="569408"/>
                  <a:pt x="476450" y="569087"/>
                  <a:pt x="469349" y="562335"/>
                </a:cubicBezTo>
                <a:cubicBezTo>
                  <a:pt x="461668" y="555029"/>
                  <a:pt x="461362" y="542879"/>
                  <a:pt x="468667" y="535196"/>
                </a:cubicBezTo>
                <a:cubicBezTo>
                  <a:pt x="475974" y="527513"/>
                  <a:pt x="488124" y="527208"/>
                  <a:pt x="495807" y="534514"/>
                </a:cubicBezTo>
                <a:lnTo>
                  <a:pt x="513223" y="534985"/>
                </a:lnTo>
                <a:cubicBezTo>
                  <a:pt x="515251" y="519908"/>
                  <a:pt x="521217" y="505632"/>
                  <a:pt x="530518" y="493596"/>
                </a:cubicBezTo>
                <a:lnTo>
                  <a:pt x="511997" y="473391"/>
                </a:lnTo>
                <a:cubicBezTo>
                  <a:pt x="511526" y="473420"/>
                  <a:pt x="511079" y="473531"/>
                  <a:pt x="510601" y="473531"/>
                </a:cubicBezTo>
                <a:cubicBezTo>
                  <a:pt x="510600" y="473531"/>
                  <a:pt x="510600" y="473531"/>
                  <a:pt x="510600" y="473531"/>
                </a:cubicBezTo>
                <a:cubicBezTo>
                  <a:pt x="498090" y="473531"/>
                  <a:pt x="487949" y="463389"/>
                  <a:pt x="487950" y="450880"/>
                </a:cubicBezTo>
                <a:cubicBezTo>
                  <a:pt x="487951" y="438370"/>
                  <a:pt x="498092" y="428229"/>
                  <a:pt x="510602" y="428229"/>
                </a:cubicBezTo>
                <a:cubicBezTo>
                  <a:pt x="523112" y="428230"/>
                  <a:pt x="533253" y="438373"/>
                  <a:pt x="533252" y="450882"/>
                </a:cubicBezTo>
                <a:cubicBezTo>
                  <a:pt x="533219" y="451909"/>
                  <a:pt x="533116" y="452933"/>
                  <a:pt x="532943" y="453947"/>
                </a:cubicBezTo>
                <a:lnTo>
                  <a:pt x="551399" y="474080"/>
                </a:lnTo>
                <a:cubicBezTo>
                  <a:pt x="561448" y="467435"/>
                  <a:pt x="572774" y="462961"/>
                  <a:pt x="584651" y="460945"/>
                </a:cubicBezTo>
                <a:lnTo>
                  <a:pt x="584052" y="442403"/>
                </a:lnTo>
                <a:cubicBezTo>
                  <a:pt x="579522" y="436673"/>
                  <a:pt x="579046" y="428727"/>
                  <a:pt x="582860" y="422497"/>
                </a:cubicBezTo>
                <a:cubicBezTo>
                  <a:pt x="587884" y="414289"/>
                  <a:pt x="598611" y="411708"/>
                  <a:pt x="606819" y="416733"/>
                </a:cubicBezTo>
                <a:cubicBezTo>
                  <a:pt x="615027" y="421757"/>
                  <a:pt x="617608" y="432484"/>
                  <a:pt x="612584" y="440692"/>
                </a:cubicBezTo>
                <a:lnTo>
                  <a:pt x="613231" y="460785"/>
                </a:lnTo>
                <a:cubicBezTo>
                  <a:pt x="624669" y="462597"/>
                  <a:pt x="635625" y="466689"/>
                  <a:pt x="645450" y="472818"/>
                </a:cubicBezTo>
                <a:lnTo>
                  <a:pt x="673000" y="440480"/>
                </a:lnTo>
                <a:cubicBezTo>
                  <a:pt x="672725" y="438948"/>
                  <a:pt x="672605" y="437391"/>
                  <a:pt x="672642" y="435834"/>
                </a:cubicBezTo>
                <a:cubicBezTo>
                  <a:pt x="672948" y="423018"/>
                  <a:pt x="683586" y="412877"/>
                  <a:pt x="696402" y="413183"/>
                </a:cubicBezTo>
                <a:close/>
                <a:moveTo>
                  <a:pt x="1725866" y="398261"/>
                </a:moveTo>
                <a:lnTo>
                  <a:pt x="1725866" y="731398"/>
                </a:lnTo>
                <a:lnTo>
                  <a:pt x="2059003" y="731398"/>
                </a:lnTo>
                <a:cubicBezTo>
                  <a:pt x="2053745" y="549634"/>
                  <a:pt x="1907630" y="403519"/>
                  <a:pt x="1725866" y="398261"/>
                </a:cubicBezTo>
                <a:close/>
                <a:moveTo>
                  <a:pt x="1706816" y="398261"/>
                </a:moveTo>
                <a:cubicBezTo>
                  <a:pt x="1521336" y="403590"/>
                  <a:pt x="1373673" y="555366"/>
                  <a:pt x="1373441" y="740923"/>
                </a:cubicBezTo>
                <a:cubicBezTo>
                  <a:pt x="1373372" y="828722"/>
                  <a:pt x="1407011" y="913197"/>
                  <a:pt x="1467415" y="976915"/>
                </a:cubicBezTo>
                <a:cubicBezTo>
                  <a:pt x="1597602" y="1114246"/>
                  <a:pt x="1814469" y="1120036"/>
                  <a:pt x="1951799" y="989849"/>
                </a:cubicBezTo>
                <a:lnTo>
                  <a:pt x="1706816" y="744866"/>
                </a:lnTo>
                <a:close/>
                <a:moveTo>
                  <a:pt x="1716341" y="378973"/>
                </a:moveTo>
                <a:cubicBezTo>
                  <a:pt x="1916240" y="378973"/>
                  <a:pt x="2078291" y="541024"/>
                  <a:pt x="2078291" y="740923"/>
                </a:cubicBezTo>
                <a:cubicBezTo>
                  <a:pt x="2078291" y="940822"/>
                  <a:pt x="1916240" y="1102873"/>
                  <a:pt x="1716341" y="1102873"/>
                </a:cubicBezTo>
                <a:cubicBezTo>
                  <a:pt x="1516442" y="1102873"/>
                  <a:pt x="1354391" y="940822"/>
                  <a:pt x="1354391" y="740923"/>
                </a:cubicBezTo>
                <a:cubicBezTo>
                  <a:pt x="1354391" y="541024"/>
                  <a:pt x="1516442" y="378973"/>
                  <a:pt x="1716341" y="378973"/>
                </a:cubicBezTo>
                <a:close/>
                <a:moveTo>
                  <a:pt x="358427" y="376171"/>
                </a:moveTo>
                <a:lnTo>
                  <a:pt x="415577" y="376171"/>
                </a:lnTo>
                <a:lnTo>
                  <a:pt x="415577" y="966721"/>
                </a:lnTo>
                <a:lnTo>
                  <a:pt x="1006127" y="966721"/>
                </a:lnTo>
                <a:lnTo>
                  <a:pt x="1006127" y="1023871"/>
                </a:lnTo>
                <a:lnTo>
                  <a:pt x="358427" y="1023871"/>
                </a:lnTo>
                <a:close/>
                <a:moveTo>
                  <a:pt x="211305" y="222354"/>
                </a:moveTo>
                <a:lnTo>
                  <a:pt x="211305" y="1927060"/>
                </a:lnTo>
                <a:lnTo>
                  <a:pt x="3028697" y="1927060"/>
                </a:lnTo>
                <a:lnTo>
                  <a:pt x="3028697" y="222354"/>
                </a:lnTo>
                <a:close/>
                <a:moveTo>
                  <a:pt x="0" y="0"/>
                </a:moveTo>
                <a:lnTo>
                  <a:pt x="3240002" y="0"/>
                </a:lnTo>
                <a:lnTo>
                  <a:pt x="3240002" y="2149412"/>
                </a:lnTo>
                <a:lnTo>
                  <a:pt x="2113045" y="2149412"/>
                </a:lnTo>
                <a:lnTo>
                  <a:pt x="2113045" y="2371766"/>
                </a:lnTo>
                <a:lnTo>
                  <a:pt x="2746957" y="2371766"/>
                </a:lnTo>
                <a:cubicBezTo>
                  <a:pt x="2785697" y="2371766"/>
                  <a:pt x="2817394" y="2405119"/>
                  <a:pt x="2817394" y="2445883"/>
                </a:cubicBezTo>
                <a:lnTo>
                  <a:pt x="2817394" y="2520000"/>
                </a:lnTo>
                <a:lnTo>
                  <a:pt x="422608" y="2520000"/>
                </a:lnTo>
                <a:lnTo>
                  <a:pt x="422608" y="2445883"/>
                </a:lnTo>
                <a:cubicBezTo>
                  <a:pt x="422608" y="2405119"/>
                  <a:pt x="454305" y="2371766"/>
                  <a:pt x="493043" y="2371766"/>
                </a:cubicBezTo>
                <a:lnTo>
                  <a:pt x="1126957" y="2371766"/>
                </a:lnTo>
                <a:lnTo>
                  <a:pt x="1126957" y="2149412"/>
                </a:lnTo>
                <a:lnTo>
                  <a:pt x="0" y="2149412"/>
                </a:lnTo>
                <a:close/>
              </a:path>
            </a:pathLst>
          </a:custGeom>
          <a:solidFill>
            <a:srgbClr val="12315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67196134-02C4-481B-999A-5C02F99BFC54}"/>
              </a:ext>
            </a:extLst>
          </p:cNvPr>
          <p:cNvSpPr>
            <a:spLocks noChangeAspect="1"/>
          </p:cNvSpPr>
          <p:nvPr/>
        </p:nvSpPr>
        <p:spPr>
          <a:xfrm>
            <a:off x="6254889" y="3819412"/>
            <a:ext cx="360000" cy="360000"/>
          </a:xfrm>
          <a:prstGeom prst="rect">
            <a:avLst/>
          </a:prstGeom>
          <a:solidFill>
            <a:srgbClr val="12315F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</a:rPr>
              <a:t>VM</a:t>
            </a:r>
            <a:endParaRPr lang="ko-KR" altLang="en-US" sz="800" b="1" dirty="0">
              <a:solidFill>
                <a:schemeClr val="bg1"/>
              </a:solidFill>
            </a:endParaRPr>
          </a:p>
        </p:txBody>
      </p:sp>
      <p:pic>
        <p:nvPicPr>
          <p:cNvPr id="26" name="그래픽 25" descr="구름 윤곽선">
            <a:extLst>
              <a:ext uri="{FF2B5EF4-FFF2-40B4-BE49-F238E27FC236}">
                <a16:creationId xmlns:a16="http://schemas.microsoft.com/office/drawing/2014/main" id="{EA44933C-9028-47A3-904C-FF76781D3E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32041" y="3264870"/>
            <a:ext cx="540000" cy="540000"/>
          </a:xfrm>
          <a:prstGeom prst="rect">
            <a:avLst/>
          </a:prstGeom>
        </p:spPr>
      </p:pic>
      <p:pic>
        <p:nvPicPr>
          <p:cNvPr id="55" name="그래픽 54" descr="트럭">
            <a:extLst>
              <a:ext uri="{FF2B5EF4-FFF2-40B4-BE49-F238E27FC236}">
                <a16:creationId xmlns:a16="http://schemas.microsoft.com/office/drawing/2014/main" id="{5B0D8438-D77D-485A-B837-059729BB2F5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25987" y="3656872"/>
            <a:ext cx="720000" cy="720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9EBDDC5-3F43-AD20-141C-608265E133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62263" y="3309714"/>
            <a:ext cx="1260000" cy="940863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A778A5A-0FB7-8DAA-46E0-4B0F55C6AD8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58297" y="3506191"/>
            <a:ext cx="108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86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9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64117"/>
              </p:ext>
            </p:extLst>
          </p:nvPr>
        </p:nvGraphicFramePr>
        <p:xfrm>
          <a:off x="3761448" y="1894762"/>
          <a:ext cx="4669104" cy="2304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에이전트리스 백업과 즉시복구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복제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EB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VMware </a:t>
                      </a:r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헬스체크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003738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003738"/>
                          </a:solidFill>
                          <a:latin typeface="+mn-ea"/>
                          <a:ea typeface="+mn-ea"/>
                        </a:rPr>
                        <a:t>클라우드 마이그레이션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622088"/>
      </p:ext>
    </p:extLst>
  </p:cSld>
  <p:clrMapOvr>
    <a:masterClrMapping/>
  </p:clrMapOvr>
</p:sld>
</file>

<file path=ppt/theme/theme1.xml><?xml version="1.0" encoding="utf-8"?>
<a:theme xmlns:a="http://schemas.openxmlformats.org/drawingml/2006/main" name="Veeam Korea Theme 1">
  <a:themeElements>
    <a:clrScheme name="빔(Veeam) 색상">
      <a:dk1>
        <a:sysClr val="windowText" lastClr="000000"/>
      </a:dk1>
      <a:lt1>
        <a:srgbClr val="FFFFFF"/>
      </a:lt1>
      <a:dk2>
        <a:srgbClr val="D6DCE4"/>
      </a:dk2>
      <a:lt2>
        <a:srgbClr val="F2F2F2"/>
      </a:lt2>
      <a:accent1>
        <a:srgbClr val="00B050"/>
      </a:accent1>
      <a:accent2>
        <a:srgbClr val="0070C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eeam Korea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solidFill>
            <a:srgbClr val="003738"/>
          </a:solidFill>
        </a:ln>
        <a:effectLst/>
      </a:spPr>
      <a:bodyPr rtlCol="0" anchor="ctr"/>
      <a:lstStyle>
        <a:defPPr algn="ctr" latinLnBrk="0">
          <a:spcAft>
            <a:spcPts val="800"/>
          </a:spcAft>
          <a:defRPr sz="1200" dirty="0">
            <a:solidFill>
              <a:srgbClr val="00373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72000" bIns="72000" rtlCol="0">
        <a:noAutofit/>
      </a:bodyPr>
      <a:lstStyle>
        <a:defPPr algn="l" latinLnBrk="0">
          <a:spcAft>
            <a:spcPts val="400"/>
          </a:spcAft>
          <a:defRPr sz="1200" dirty="0">
            <a:solidFill>
              <a:srgbClr val="00373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23, Veeam Korea Presentation Template - 2023-02-28.potx" id="{4CA6DAFB-1D04-4258-8F7D-DE68AC50D231}" vid="{91EBFD87-3A0C-418B-A7A3-E5C2EBCCB5AF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FY23, Veeam Korea Presentation Template - 2023-02-28</Template>
  <TotalTime>438</TotalTime>
  <Words>1135</Words>
  <Application>Microsoft Office PowerPoint</Application>
  <PresentationFormat>와이드스크린</PresentationFormat>
  <Paragraphs>289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5" baseType="lpstr">
      <vt:lpstr>맑은 고딕</vt:lpstr>
      <vt:lpstr>Arial</vt:lpstr>
      <vt:lpstr>Wingdings</vt:lpstr>
      <vt:lpstr>Veeam Korea Theme 1</vt:lpstr>
      <vt:lpstr>PowerPoint 프레젠테이션</vt:lpstr>
      <vt:lpstr>목차</vt:lpstr>
      <vt:lpstr>VM 에이전트리스 백업이란?</vt:lpstr>
      <vt:lpstr>VM 에이전트리스 백업의 장점</vt:lpstr>
      <vt:lpstr>에이전트리스 데이터베이스 백업</vt:lpstr>
      <vt:lpstr>즉시복구</vt:lpstr>
      <vt:lpstr>에이전트리스 백업과 즉시복구 – 1/2</vt:lpstr>
      <vt:lpstr>에이전트리스 백업과 즉시복구 – 2/2</vt:lpstr>
      <vt:lpstr>목차</vt:lpstr>
      <vt:lpstr>VMware의 VM 복제</vt:lpstr>
      <vt:lpstr>Veeam의 VM 복제</vt:lpstr>
      <vt:lpstr>목차</vt:lpstr>
      <vt:lpstr>Veeam One</vt:lpstr>
      <vt:lpstr>VMware 인프라 요약 화면</vt:lpstr>
      <vt:lpstr>VM 요약 화면</vt:lpstr>
      <vt:lpstr>VMware vSphere 성능 요약 화면</vt:lpstr>
      <vt:lpstr>VM 성능 예측</vt:lpstr>
      <vt:lpstr>목차</vt:lpstr>
      <vt:lpstr>P2V 리프트앤시프트 마이그레이션</vt:lpstr>
      <vt:lpstr>V2C 리프트앤시프트 마이그레이션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Edward Kihun</dc:creator>
  <cp:lastModifiedBy>Kim Edward Kihun</cp:lastModifiedBy>
  <cp:revision>101</cp:revision>
  <dcterms:created xsi:type="dcterms:W3CDTF">2023-03-08T02:35:06Z</dcterms:created>
  <dcterms:modified xsi:type="dcterms:W3CDTF">2023-03-09T04:13:36Z</dcterms:modified>
</cp:coreProperties>
</file>